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74" r:id="rId12"/>
    <p:sldId id="265" r:id="rId13"/>
    <p:sldId id="269" r:id="rId14"/>
    <p:sldId id="268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 smtClean="0"/>
              <a:t>Click to edit Master text styles</a:t>
            </a:r>
          </a:p>
          <a:p>
            <a:pPr lvl="1" eaLnBrk="1" latinLnBrk="0" hangingPunct="1"/>
            <a:r>
              <a:rPr lang="et-EE" smtClean="0"/>
              <a:t>Second level</a:t>
            </a:r>
          </a:p>
          <a:p>
            <a:pPr lvl="2" eaLnBrk="1" latinLnBrk="0" hangingPunct="1"/>
            <a:r>
              <a:rPr lang="et-EE" smtClean="0"/>
              <a:t>Third level</a:t>
            </a:r>
          </a:p>
          <a:p>
            <a:pPr lvl="3" eaLnBrk="1" latinLnBrk="0" hangingPunct="1"/>
            <a:r>
              <a:rPr lang="et-EE" smtClean="0"/>
              <a:t>Fourth level</a:t>
            </a:r>
          </a:p>
          <a:p>
            <a:pPr lvl="4" eaLnBrk="1" latinLnBrk="0" hangingPunct="1"/>
            <a:r>
              <a:rPr lang="et-E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t-EE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t-EE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Click to edit Master text styles</a:t>
            </a:r>
          </a:p>
          <a:p>
            <a:pPr lvl="1" eaLnBrk="1" latinLnBrk="0" hangingPunct="1"/>
            <a:r>
              <a:rPr kumimoji="0" lang="et-EE" smtClean="0"/>
              <a:t>Second level</a:t>
            </a:r>
          </a:p>
          <a:p>
            <a:pPr lvl="2" eaLnBrk="1" latinLnBrk="0" hangingPunct="1"/>
            <a:r>
              <a:rPr kumimoji="0" lang="et-EE" smtClean="0"/>
              <a:t>Third level</a:t>
            </a:r>
          </a:p>
          <a:p>
            <a:pPr lvl="3" eaLnBrk="1" latinLnBrk="0" hangingPunct="1"/>
            <a:r>
              <a:rPr kumimoji="0" lang="et-EE" smtClean="0"/>
              <a:t>Fourth level</a:t>
            </a:r>
          </a:p>
          <a:p>
            <a:pPr lvl="4" eaLnBrk="1" latinLnBrk="0" hangingPunct="1"/>
            <a:r>
              <a:rPr kumimoji="0" lang="et-EE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3/12/17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hyperlink" Target="mailto:Ullar.pold@gmail.com" TargetMode="External"/><Relationship Id="rId7" Type="http://schemas.openxmlformats.org/officeDocument/2006/relationships/hyperlink" Target="mailto:paaskristi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637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MATKAVARUSTUSE </a:t>
            </a:r>
            <a:br>
              <a:rPr lang="en-US" sz="4800" b="1" dirty="0" smtClean="0"/>
            </a:br>
            <a:r>
              <a:rPr lang="en-US" sz="7200" b="1" dirty="0" smtClean="0"/>
              <a:t>ABC</a:t>
            </a:r>
            <a:br>
              <a:rPr lang="en-US" sz="7200" b="1" dirty="0" smtClean="0"/>
            </a:br>
            <a:endParaRPr lang="en-US" sz="72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pic>
        <p:nvPicPr>
          <p:cNvPr id="8" name="Picture 7" descr="Kompass_tra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2695827"/>
            <a:ext cx="2997875" cy="299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p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4114800" cy="3427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TELK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pic>
        <p:nvPicPr>
          <p:cNvPr id="10" name="Picture 9" descr="tunn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036" y="3306150"/>
            <a:ext cx="4721313" cy="214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2288" y="1417638"/>
            <a:ext cx="358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Kuppeltelk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325034"/>
            <a:ext cx="262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Tunneltelk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15198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Lastel</a:t>
            </a:r>
            <a:r>
              <a:rPr lang="en-US" sz="2400" dirty="0" smtClean="0">
                <a:solidFill>
                  <a:schemeClr val="tx2"/>
                </a:solidFill>
              </a:rPr>
              <a:t> on </a:t>
            </a:r>
            <a:r>
              <a:rPr lang="en-US" sz="2400" dirty="0" err="1" smtClean="0">
                <a:solidFill>
                  <a:schemeClr val="tx2"/>
                </a:solidFill>
              </a:rPr>
              <a:t>lihtsam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püstitada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kuppeltelki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MAGAMISKOTT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1600200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tx2"/>
                </a:solidFill>
              </a:rPr>
              <a:t>Vali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õige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pikkusega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magamiskott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tx2"/>
                </a:solidFill>
              </a:rPr>
              <a:t>Suvine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magamiskott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kaalub</a:t>
            </a:r>
            <a:r>
              <a:rPr lang="en-US" sz="3600" dirty="0" smtClean="0">
                <a:solidFill>
                  <a:schemeClr val="tx2"/>
                </a:solidFill>
              </a:rPr>
              <a:t> 1 kg – </a:t>
            </a:r>
            <a:r>
              <a:rPr lang="en-US" sz="3600" dirty="0" err="1" smtClean="0">
                <a:solidFill>
                  <a:schemeClr val="tx2"/>
                </a:solidFill>
              </a:rPr>
              <a:t>lastele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parim</a:t>
            </a:r>
            <a:r>
              <a:rPr lang="en-US" sz="3600" dirty="0" smtClean="0">
                <a:solidFill>
                  <a:schemeClr val="tx2"/>
                </a:solidFill>
              </a:rPr>
              <a:t>!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MAGAMISALUS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752600"/>
            <a:ext cx="670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Täispuhutav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Isetäituv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Munarest-tüüpi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Lastele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sobib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kõige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paremini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munarest-tüüpi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magamisalus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MATKAKEPID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3010763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Reguleeritava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pikkusega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Font typeface="Wingdings" charset="2"/>
              <a:buChar char="u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Väline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reguleerimissüsteem</a:t>
            </a:r>
            <a:r>
              <a:rPr lang="en-US" sz="2800" dirty="0" smtClean="0">
                <a:solidFill>
                  <a:schemeClr val="tx2"/>
                </a:solidFill>
              </a:rPr>
              <a:t> –     </a:t>
            </a:r>
            <a:r>
              <a:rPr lang="en-US" sz="2800" dirty="0" err="1" smtClean="0">
                <a:solidFill>
                  <a:schemeClr val="tx2"/>
                </a:solidFill>
              </a:rPr>
              <a:t>lihtne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mugav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Font typeface="Wingdings" charset="2"/>
              <a:buChar char="u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Sisemine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reguleerimissüsteem</a:t>
            </a:r>
            <a:r>
              <a:rPr lang="en-US" sz="2800" dirty="0" smtClean="0">
                <a:solidFill>
                  <a:schemeClr val="tx2"/>
                </a:solidFill>
              </a:rPr>
              <a:t> – </a:t>
            </a:r>
            <a:r>
              <a:rPr lang="en-US" sz="2800" dirty="0" err="1" smtClean="0">
                <a:solidFill>
                  <a:schemeClr val="tx2"/>
                </a:solidFill>
              </a:rPr>
              <a:t>võtab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kauem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aega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8" descr="Black-Diamond-Inc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17638"/>
            <a:ext cx="3352800" cy="1557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016272_cruxlite-eu-with-cart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" y="2868057"/>
            <a:ext cx="3725636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PÕLETI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75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Ämblik-tüüpi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036" y="488126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Pealekeeratav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8018505_Vega_with_g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659852"/>
            <a:ext cx="4133088" cy="241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SSC10-4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4" y="1511696"/>
            <a:ext cx="2982686" cy="4175761"/>
          </a:xfrm>
          <a:prstGeom prst="rect">
            <a:avLst/>
          </a:prstGeom>
        </p:spPr>
      </p:pic>
      <p:pic>
        <p:nvPicPr>
          <p:cNvPr id="9" name="Picture 8" descr="kruu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76" y="1298158"/>
            <a:ext cx="2984500" cy="273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TOIDUNÕUD, KÖÖK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608" y="1905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Sangad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maha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endParaRPr lang="en-US" sz="4400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19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Väikseks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pakitav</a:t>
            </a:r>
            <a:endParaRPr lang="en-US" sz="3600" dirty="0" smtClean="0">
              <a:solidFill>
                <a:schemeClr val="tx2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TOIT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905000"/>
            <a:ext cx="52578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4F271C"/>
                </a:solidFill>
              </a:rPr>
              <a:t>Konservid</a:t>
            </a:r>
            <a:endParaRPr lang="en-US" sz="3600" dirty="0" smtClean="0">
              <a:solidFill>
                <a:srgbClr val="4F271C"/>
              </a:solidFill>
            </a:endParaRPr>
          </a:p>
          <a:p>
            <a:pPr algn="ctr"/>
            <a:endParaRPr lang="en-US" sz="3600" dirty="0" smtClean="0">
              <a:solidFill>
                <a:srgbClr val="4F271C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4F271C"/>
                </a:solidFill>
              </a:rPr>
              <a:t>Spetsiaalne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matkatoit</a:t>
            </a:r>
            <a:r>
              <a:rPr lang="en-US" sz="3600" dirty="0" smtClean="0">
                <a:solidFill>
                  <a:srgbClr val="4F271C"/>
                </a:solidFill>
              </a:rPr>
              <a:t> – </a:t>
            </a:r>
            <a:r>
              <a:rPr lang="en-US" sz="3600" dirty="0" err="1" smtClean="0">
                <a:solidFill>
                  <a:srgbClr val="4F271C"/>
                </a:solidFill>
              </a:rPr>
              <a:t>vala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keev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vesi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peale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ja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ongi</a:t>
            </a:r>
            <a:r>
              <a:rPr lang="en-US" sz="3600" dirty="0" smtClean="0">
                <a:solidFill>
                  <a:srgbClr val="4F271C"/>
                </a:solidFill>
              </a:rPr>
              <a:t> </a:t>
            </a:r>
            <a:r>
              <a:rPr lang="en-US" sz="3600" dirty="0" err="1" smtClean="0">
                <a:solidFill>
                  <a:srgbClr val="4F271C"/>
                </a:solidFill>
              </a:rPr>
              <a:t>valmis</a:t>
            </a:r>
            <a:r>
              <a:rPr lang="en-US" sz="3600" dirty="0" smtClean="0">
                <a:solidFill>
                  <a:srgbClr val="4F271C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TERMOS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936" y="1752600"/>
            <a:ext cx="7013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F271C"/>
                </a:solidFill>
              </a:rPr>
              <a:t>4 </a:t>
            </a:r>
            <a:r>
              <a:rPr lang="en-US" sz="3200" dirty="0" err="1" smtClean="0">
                <a:solidFill>
                  <a:srgbClr val="4F271C"/>
                </a:solidFill>
              </a:rPr>
              <a:t>erinevat</a:t>
            </a: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korki</a:t>
            </a:r>
            <a:r>
              <a:rPr lang="en-US" sz="3200" dirty="0" smtClean="0">
                <a:solidFill>
                  <a:srgbClr val="4F271C"/>
                </a:solidFill>
              </a:rPr>
              <a:t>:</a:t>
            </a:r>
          </a:p>
          <a:p>
            <a:endParaRPr lang="en-US" sz="3200" dirty="0" smtClean="0">
              <a:solidFill>
                <a:srgbClr val="4F271C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Nupuga</a:t>
            </a:r>
            <a:endParaRPr lang="en-US" sz="3200" dirty="0" smtClean="0">
              <a:solidFill>
                <a:srgbClr val="4F271C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Pooleldi</a:t>
            </a: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keeratav</a:t>
            </a:r>
            <a:endParaRPr lang="en-US" sz="3200" dirty="0" smtClean="0">
              <a:solidFill>
                <a:srgbClr val="4F271C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Ärakeeratav</a:t>
            </a:r>
            <a:endParaRPr lang="en-US" sz="3200" dirty="0" smtClean="0">
              <a:solidFill>
                <a:srgbClr val="4F271C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200" dirty="0" smtClean="0">
                <a:solidFill>
                  <a:srgbClr val="4F271C"/>
                </a:solidFill>
              </a:rPr>
              <a:t> </a:t>
            </a:r>
            <a:r>
              <a:rPr lang="en-US" sz="3200" dirty="0" err="1" smtClean="0">
                <a:solidFill>
                  <a:srgbClr val="4F271C"/>
                </a:solidFill>
              </a:rPr>
              <a:t>Spordikork</a:t>
            </a:r>
            <a:endParaRPr lang="en-US" sz="3200" dirty="0">
              <a:solidFill>
                <a:srgbClr val="4F27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66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Rajal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näeme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raisk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743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F271C"/>
                </a:solidFill>
              </a:rPr>
              <a:t>Kui</a:t>
            </a:r>
            <a:r>
              <a:rPr lang="en-US" sz="2400" dirty="0" smtClean="0">
                <a:solidFill>
                  <a:srgbClr val="4F271C"/>
                </a:solidFill>
              </a:rPr>
              <a:t> </a:t>
            </a:r>
            <a:r>
              <a:rPr lang="en-US" sz="2400" dirty="0" err="1" smtClean="0">
                <a:solidFill>
                  <a:srgbClr val="4F271C"/>
                </a:solidFill>
              </a:rPr>
              <a:t>tahad</a:t>
            </a:r>
            <a:r>
              <a:rPr lang="en-US" sz="2400" dirty="0" smtClean="0">
                <a:solidFill>
                  <a:srgbClr val="4F271C"/>
                </a:solidFill>
              </a:rPr>
              <a:t> </a:t>
            </a:r>
            <a:r>
              <a:rPr lang="en-US" sz="2400" dirty="0" err="1" smtClean="0">
                <a:solidFill>
                  <a:srgbClr val="4F271C"/>
                </a:solidFill>
              </a:rPr>
              <a:t>veel</a:t>
            </a:r>
            <a:r>
              <a:rPr lang="en-US" sz="2400" dirty="0" smtClean="0">
                <a:solidFill>
                  <a:srgbClr val="4F271C"/>
                </a:solidFill>
              </a:rPr>
              <a:t> </a:t>
            </a:r>
            <a:r>
              <a:rPr lang="en-US" sz="2400" dirty="0" err="1" smtClean="0">
                <a:solidFill>
                  <a:srgbClr val="4F271C"/>
                </a:solidFill>
              </a:rPr>
              <a:t>midagi</a:t>
            </a:r>
            <a:r>
              <a:rPr lang="en-US" sz="2400" dirty="0" smtClean="0">
                <a:solidFill>
                  <a:srgbClr val="4F271C"/>
                </a:solidFill>
              </a:rPr>
              <a:t> </a:t>
            </a:r>
            <a:r>
              <a:rPr lang="en-US" sz="2400" dirty="0" err="1" smtClean="0">
                <a:solidFill>
                  <a:srgbClr val="4F271C"/>
                </a:solidFill>
              </a:rPr>
              <a:t>täpsustada</a:t>
            </a:r>
            <a:r>
              <a:rPr lang="en-US" sz="2400" dirty="0" smtClean="0">
                <a:solidFill>
                  <a:srgbClr val="4F271C"/>
                </a:solidFill>
              </a:rPr>
              <a:t>, </a:t>
            </a:r>
            <a:r>
              <a:rPr lang="en-US" sz="2400" dirty="0" err="1" smtClean="0">
                <a:solidFill>
                  <a:srgbClr val="4F271C"/>
                </a:solidFill>
              </a:rPr>
              <a:t>siis</a:t>
            </a:r>
            <a:r>
              <a:rPr lang="en-US" sz="2400" dirty="0" smtClean="0">
                <a:solidFill>
                  <a:srgbClr val="4F271C"/>
                </a:solidFill>
              </a:rPr>
              <a:t>:</a:t>
            </a:r>
          </a:p>
          <a:p>
            <a:pPr algn="ctr"/>
            <a:endParaRPr lang="en-US" sz="2400" dirty="0" smtClean="0">
              <a:solidFill>
                <a:srgbClr val="4F271C"/>
              </a:solidFill>
            </a:endParaRPr>
          </a:p>
          <a:p>
            <a:pPr algn="ctr"/>
            <a:r>
              <a:rPr lang="en-US" sz="2400" dirty="0">
                <a:solidFill>
                  <a:srgbClr val="4F271C"/>
                </a:solidFill>
                <a:hlinkClick r:id="rId6"/>
              </a:rPr>
              <a:t>u</a:t>
            </a:r>
            <a:r>
              <a:rPr lang="en-US" sz="2400" dirty="0" smtClean="0">
                <a:solidFill>
                  <a:srgbClr val="4F271C"/>
                </a:solidFill>
                <a:hlinkClick r:id="rId6"/>
              </a:rPr>
              <a:t>llar.pold@gmail.com</a:t>
            </a:r>
            <a:r>
              <a:rPr lang="en-US" sz="2400" dirty="0" smtClean="0">
                <a:solidFill>
                  <a:srgbClr val="4F271C"/>
                </a:solidFill>
              </a:rPr>
              <a:t>, 51939322</a:t>
            </a:r>
          </a:p>
          <a:p>
            <a:pPr algn="ctr"/>
            <a:endParaRPr lang="en-US" sz="2400" dirty="0" smtClean="0">
              <a:solidFill>
                <a:srgbClr val="4F271C"/>
              </a:solidFill>
            </a:endParaRPr>
          </a:p>
          <a:p>
            <a:pPr algn="ctr"/>
            <a:r>
              <a:rPr lang="en-US" sz="2400" dirty="0" smtClean="0">
                <a:solidFill>
                  <a:srgbClr val="4F271C"/>
                </a:solidFill>
                <a:hlinkClick r:id="rId7"/>
              </a:rPr>
              <a:t>paaskristi@gmail.com</a:t>
            </a:r>
            <a:r>
              <a:rPr lang="en-US" sz="2400" dirty="0" smtClean="0">
                <a:solidFill>
                  <a:srgbClr val="4F271C"/>
                </a:solidFill>
              </a:rPr>
              <a:t>, 53911611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35562"/>
          </a:xfrm>
        </p:spPr>
        <p:txBody>
          <a:bodyPr>
            <a:noAutofit/>
          </a:bodyPr>
          <a:lstStyle/>
          <a:p>
            <a:pPr algn="ctr"/>
            <a:r>
              <a:rPr lang="en-US" sz="40000" b="1" dirty="0" smtClean="0"/>
              <a:t>C</a:t>
            </a:r>
            <a:endParaRPr lang="en-US" sz="400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GRUPIJUHT OSKAB</a:t>
            </a:r>
            <a:endParaRPr lang="en-US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5608" y="1828800"/>
            <a:ext cx="709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Teha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õigeid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valikuid</a:t>
            </a:r>
            <a:endParaRPr lang="en-US" sz="4000" dirty="0" smtClean="0">
              <a:solidFill>
                <a:schemeClr val="tx2"/>
              </a:solidFill>
              <a:latin typeface="Adobe Garamond Pro"/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Oma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valikuid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põhjendada</a:t>
            </a:r>
            <a:endParaRPr lang="en-US" sz="4000" dirty="0" smtClean="0">
              <a:solidFill>
                <a:schemeClr val="tx2"/>
              </a:solidFill>
              <a:latin typeface="Adobe Garamond Pro"/>
            </a:endParaRPr>
          </a:p>
          <a:p>
            <a:pPr>
              <a:buFont typeface="Wingdings" charset="2"/>
              <a:buChar char="u"/>
            </a:pPr>
            <a:endParaRPr lang="en-US" sz="4000" dirty="0" smtClean="0">
              <a:solidFill>
                <a:schemeClr val="tx2"/>
              </a:solidFill>
              <a:latin typeface="Adobe Garamond Pro"/>
            </a:endParaRPr>
          </a:p>
          <a:p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Teab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rohkem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kui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olukord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dobe Garamond Pro"/>
              </a:rPr>
              <a:t>nõuab</a:t>
            </a:r>
            <a:r>
              <a:rPr lang="en-US" sz="4000" dirty="0" smtClean="0">
                <a:solidFill>
                  <a:schemeClr val="tx2"/>
                </a:solidFill>
                <a:latin typeface="Adobe Garamond Pro"/>
              </a:rPr>
              <a:t>.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Kummist</a:t>
            </a:r>
            <a:r>
              <a:rPr lang="en-US" dirty="0" smtClean="0"/>
              <a:t> </a:t>
            </a:r>
            <a:r>
              <a:rPr lang="en-US" dirty="0" err="1" smtClean="0"/>
              <a:t>tallad</a:t>
            </a:r>
            <a:r>
              <a:rPr lang="en-US" dirty="0" smtClean="0"/>
              <a:t> </a:t>
            </a:r>
            <a:r>
              <a:rPr lang="en-US" dirty="0" err="1" smtClean="0"/>
              <a:t>jalanõudele</a:t>
            </a:r>
            <a:endParaRPr lang="en-US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pic>
        <p:nvPicPr>
          <p:cNvPr id="8" name="Picture 7" descr="1200px-Vibram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753348"/>
            <a:ext cx="6763512" cy="393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Veekindel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hingav</a:t>
            </a:r>
            <a:r>
              <a:rPr lang="en-US" dirty="0" smtClean="0"/>
              <a:t> </a:t>
            </a:r>
            <a:r>
              <a:rPr lang="en-US" dirty="0" err="1" smtClean="0"/>
              <a:t>membraan</a:t>
            </a:r>
            <a:endParaRPr lang="en-US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pic>
        <p:nvPicPr>
          <p:cNvPr id="8" name="Picture 7" descr="gore_logo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1052802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Isolatsioonimaterjal</a:t>
            </a:r>
            <a:endParaRPr lang="en-US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pic>
        <p:nvPicPr>
          <p:cNvPr id="8" name="Picture 7" descr="primaloft-logo-n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600200"/>
            <a:ext cx="4876744" cy="378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TOORAINE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608" y="1828800"/>
            <a:ext cx="709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Nafta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Suled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Metallid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Bambus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Puuvill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Meriinovill</a:t>
            </a:r>
            <a:endParaRPr lang="en-US" sz="4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EV100 MATKAD ON</a:t>
            </a:r>
            <a:endParaRPr lang="en-US" sz="4400" b="1" dirty="0"/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608" y="1419761"/>
            <a:ext cx="6946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Lihtsad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Lühikesed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35608" y="2743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EV100 MATKAD TOIMUVAD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191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Tuttavas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kultuuriruumis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4000" dirty="0" err="1" smtClean="0">
                <a:solidFill>
                  <a:schemeClr val="tx2"/>
                </a:solidFill>
              </a:rPr>
              <a:t>Tuttavas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keelekeskkonnas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SELJAKOTT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nk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943046"/>
            <a:ext cx="2092236" cy="914954"/>
          </a:xfrm>
        </p:spPr>
      </p:pic>
      <p:pic>
        <p:nvPicPr>
          <p:cNvPr id="5" name="Picture 4" descr="Kys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82002"/>
            <a:ext cx="2761488" cy="669845"/>
          </a:xfrm>
          <a:prstGeom prst="rect">
            <a:avLst/>
          </a:prstGeom>
        </p:spPr>
      </p:pic>
      <p:pic>
        <p:nvPicPr>
          <p:cNvPr id="6" name="Picture 5" descr="eesti_vabariik_100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87457"/>
            <a:ext cx="1143000" cy="1170543"/>
          </a:xfrm>
          <a:prstGeom prst="rect">
            <a:avLst/>
          </a:prstGeom>
        </p:spPr>
      </p:pic>
      <p:pic>
        <p:nvPicPr>
          <p:cNvPr id="7" name="Picture 6" descr="131414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082002"/>
            <a:ext cx="1397676" cy="62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821359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Lastele</a:t>
            </a:r>
            <a:r>
              <a:rPr lang="en-US" sz="4400" dirty="0" smtClean="0">
                <a:solidFill>
                  <a:schemeClr val="tx2"/>
                </a:solidFill>
              </a:rPr>
              <a:t> max 50 </a:t>
            </a:r>
            <a:r>
              <a:rPr lang="en-US" sz="4400" dirty="0" err="1" smtClean="0">
                <a:solidFill>
                  <a:schemeClr val="tx2"/>
                </a:solidFill>
              </a:rPr>
              <a:t>liitrit</a:t>
            </a:r>
            <a:endParaRPr lang="en-US" sz="4400" dirty="0" smtClean="0">
              <a:solidFill>
                <a:schemeClr val="tx2"/>
              </a:solidFill>
            </a:endParaRPr>
          </a:p>
          <a:p>
            <a:endParaRPr lang="en-US" sz="4400" dirty="0" smtClean="0">
              <a:solidFill>
                <a:schemeClr val="tx2"/>
              </a:solidFill>
            </a:endParaRPr>
          </a:p>
          <a:p>
            <a:r>
              <a:rPr lang="en-US" sz="4400" dirty="0" err="1" smtClean="0">
                <a:solidFill>
                  <a:schemeClr val="tx2"/>
                </a:solidFill>
              </a:rPr>
              <a:t>Jälgi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seljaosa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kõrgust</a:t>
            </a:r>
            <a:r>
              <a:rPr lang="en-US" sz="4400" dirty="0" smtClean="0">
                <a:solidFill>
                  <a:schemeClr val="tx2"/>
                </a:solidFill>
              </a:rPr>
              <a:t>!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35608" y="2590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139</TotalTime>
  <Words>185</Words>
  <Application>Microsoft Macintosh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MATKAVARUSTUSE  ABC </vt:lpstr>
      <vt:lpstr>C</vt:lpstr>
      <vt:lpstr>GRUPIJUHT OSKAB</vt:lpstr>
      <vt:lpstr>Kummist tallad jalanõudele</vt:lpstr>
      <vt:lpstr>Veekindel ja hingav membraan</vt:lpstr>
      <vt:lpstr>Isolatsioonimaterjal</vt:lpstr>
      <vt:lpstr>TOORAINE</vt:lpstr>
      <vt:lpstr>EV100 MATKAD ON</vt:lpstr>
      <vt:lpstr>SELJAKOTT</vt:lpstr>
      <vt:lpstr>TELK</vt:lpstr>
      <vt:lpstr>MAGAMISKOTT</vt:lpstr>
      <vt:lpstr>MAGAMISALUS</vt:lpstr>
      <vt:lpstr>MATKAKEPID</vt:lpstr>
      <vt:lpstr>PÕLETI</vt:lpstr>
      <vt:lpstr>TOIDUNÕUD, KÖÖK</vt:lpstr>
      <vt:lpstr>TOIT</vt:lpstr>
      <vt:lpstr>TERMOS</vt:lpstr>
      <vt:lpstr>Rajal näeme, raisk!</vt:lpstr>
    </vt:vector>
  </TitlesOfParts>
  <Company>Saue Noortekeskus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Kristi Kruus</dc:creator>
  <cp:lastModifiedBy>Kristi Kruus</cp:lastModifiedBy>
  <cp:revision>21</cp:revision>
  <dcterms:created xsi:type="dcterms:W3CDTF">2017-03-12T17:19:47Z</dcterms:created>
  <dcterms:modified xsi:type="dcterms:W3CDTF">2017-03-12T19:38:58Z</dcterms:modified>
</cp:coreProperties>
</file>