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media/image6.bin" ContentType="image/png"/>
  <Override PartName="/ppt/media/image7.bin" ContentType="image/png"/>
  <Override PartName="/ppt/media/image8.bin" ContentType="image/png"/>
  <Override PartName="/ppt/media/image9.bin" ContentType="image/png"/>
  <Override PartName="/ppt/media/image10.bin" ContentType="image/png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7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94" r:id="rId3"/>
    <p:sldMasterId id="2147483718" r:id="rId4"/>
    <p:sldMasterId id="2147483706" r:id="rId5"/>
    <p:sldMasterId id="2147483736" r:id="rId6"/>
    <p:sldMasterId id="2147483757" r:id="rId7"/>
    <p:sldMasterId id="2147483767" r:id="rId8"/>
  </p:sldMasterIdLst>
  <p:notesMasterIdLst>
    <p:notesMasterId r:id="rId16"/>
  </p:notesMasterIdLst>
  <p:handoutMasterIdLst>
    <p:handoutMasterId r:id="rId17"/>
  </p:handoutMasterIdLst>
  <p:sldIdLst>
    <p:sldId id="357" r:id="rId9"/>
    <p:sldId id="361" r:id="rId10"/>
    <p:sldId id="363" r:id="rId11"/>
    <p:sldId id="370" r:id="rId12"/>
    <p:sldId id="365" r:id="rId13"/>
    <p:sldId id="371" r:id="rId14"/>
    <p:sldId id="366" r:id="rId15"/>
  </p:sldIdLst>
  <p:sldSz cx="9144000" cy="5143500" type="screen16x9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01">
          <p15:clr>
            <a:srgbClr val="A4A3A4"/>
          </p15:clr>
        </p15:guide>
        <p15:guide id="2" pos="5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7C6"/>
    <a:srgbClr val="003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83" autoAdjust="0"/>
    <p:restoredTop sz="58564" autoAdjust="0"/>
  </p:normalViewPr>
  <p:slideViewPr>
    <p:cSldViewPr snapToGrid="0" snapToObjects="1" showGuides="1">
      <p:cViewPr varScale="1">
        <p:scale>
          <a:sx n="77" d="100"/>
          <a:sy n="77" d="100"/>
        </p:scale>
        <p:origin x="-2456" y="-104"/>
      </p:cViewPr>
      <p:guideLst>
        <p:guide orient="horz" pos="501"/>
        <p:guide pos="5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9DDC32-C235-44DD-B3FB-C5856C4C75B7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D5AFA-C675-452D-9ED2-C76D2BB2459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39601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A71DE-2796-4FB6-BD9C-9847C32E461C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2706C-18DA-4681-B94D-E8B12CD05C6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702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18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2706C-18DA-4681-B94D-E8B12CD05C6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870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/>
              <a:t>Feel</a:t>
            </a:r>
            <a:r>
              <a:rPr lang="sv-SE" dirty="0"/>
              <a:t> </a:t>
            </a:r>
            <a:r>
              <a:rPr lang="sv-SE" dirty="0" err="1"/>
              <a:t>free</a:t>
            </a:r>
            <a:r>
              <a:rPr lang="sv-SE" dirty="0"/>
              <a:t> to </a:t>
            </a:r>
            <a:r>
              <a:rPr lang="sv-SE" dirty="0" err="1"/>
              <a:t>mention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the </a:t>
            </a:r>
            <a:r>
              <a:rPr lang="sv-SE" dirty="0" err="1"/>
              <a:t>audience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</a:t>
            </a:r>
            <a:r>
              <a:rPr lang="sv-SE" dirty="0" err="1"/>
              <a:t>more</a:t>
            </a:r>
            <a:r>
              <a:rPr lang="sv-SE" dirty="0"/>
              <a:t> information on </a:t>
            </a:r>
            <a:r>
              <a:rPr lang="sv-SE" dirty="0" err="1"/>
              <a:t>our</a:t>
            </a:r>
            <a:r>
              <a:rPr lang="sv-SE" dirty="0"/>
              <a:t> </a:t>
            </a:r>
            <a:r>
              <a:rPr lang="sv-SE" dirty="0" err="1"/>
              <a:t>website</a:t>
            </a:r>
            <a:r>
              <a:rPr lang="sv-SE" dirty="0"/>
              <a:t> and </a:t>
            </a:r>
            <a:r>
              <a:rPr lang="sv-SE" dirty="0" err="1"/>
              <a:t>follow</a:t>
            </a:r>
            <a:r>
              <a:rPr lang="sv-SE" dirty="0"/>
              <a:t> </a:t>
            </a:r>
            <a:r>
              <a:rPr lang="sv-SE" dirty="0" err="1"/>
              <a:t>us</a:t>
            </a:r>
            <a:r>
              <a:rPr lang="sv-SE" dirty="0"/>
              <a:t> on </a:t>
            </a:r>
            <a:r>
              <a:rPr lang="sv-SE" dirty="0" err="1"/>
              <a:t>our</a:t>
            </a:r>
            <a:r>
              <a:rPr lang="sv-SE" dirty="0"/>
              <a:t> social media </a:t>
            </a:r>
            <a:r>
              <a:rPr lang="sv-SE" dirty="0" err="1"/>
              <a:t>channels</a:t>
            </a:r>
            <a:r>
              <a:rPr lang="sv-SE" dirty="0"/>
              <a:t>. And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shouldn’t</a:t>
            </a:r>
            <a:r>
              <a:rPr lang="sv-SE" dirty="0"/>
              <a:t> </a:t>
            </a:r>
            <a:r>
              <a:rPr lang="sv-SE" dirty="0" err="1"/>
              <a:t>hesitate</a:t>
            </a:r>
            <a:r>
              <a:rPr lang="sv-SE" dirty="0"/>
              <a:t> to </a:t>
            </a:r>
            <a:r>
              <a:rPr lang="sv-SE" dirty="0" err="1"/>
              <a:t>reach</a:t>
            </a:r>
            <a:r>
              <a:rPr lang="sv-SE" dirty="0"/>
              <a:t> </a:t>
            </a:r>
            <a:r>
              <a:rPr lang="sv-SE" dirty="0" err="1"/>
              <a:t>out</a:t>
            </a:r>
            <a:r>
              <a:rPr lang="sv-SE" dirty="0"/>
              <a:t> to </a:t>
            </a:r>
            <a:r>
              <a:rPr lang="sv-SE" dirty="0" err="1"/>
              <a:t>us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</a:t>
            </a:r>
            <a:r>
              <a:rPr lang="sv-SE" dirty="0" err="1"/>
              <a:t>they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further</a:t>
            </a:r>
            <a:r>
              <a:rPr lang="sv-SE" dirty="0"/>
              <a:t> </a:t>
            </a:r>
            <a:r>
              <a:rPr lang="sv-SE" dirty="0" err="1"/>
              <a:t>questions</a:t>
            </a:r>
            <a:r>
              <a:rPr lang="sv-SE" dirty="0"/>
              <a:t>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91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5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bin"/><Relationship Id="rId4" Type="http://schemas.openxmlformats.org/officeDocument/2006/relationships/image" Target="../media/image8.bin"/><Relationship Id="rId5" Type="http://schemas.openxmlformats.org/officeDocument/2006/relationships/image" Target="../media/image9.bin"/><Relationship Id="rId6" Type="http://schemas.openxmlformats.org/officeDocument/2006/relationships/image" Target="../media/image10.bin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049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437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974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118928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8361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9508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352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7831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64790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299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567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02909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5414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44649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58038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87662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0843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6226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98836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59279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85842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858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24521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9142200" cy="5143500"/>
          </a:xfrm>
          <a:prstGeom prst="rect">
            <a:avLst/>
          </a:prstGeom>
          <a:solidFill>
            <a:srgbClr val="EBEB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sv-SE" sz="1350" dirty="0" err="1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1" y="4471576"/>
            <a:ext cx="1582805" cy="3711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5126" y="506544"/>
            <a:ext cx="4100938" cy="3574919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585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4570810" y="4531333"/>
            <a:ext cx="4049315" cy="209849"/>
          </a:xfrm>
        </p:spPr>
        <p:txBody>
          <a:bodyPr anchor="b" anchorCtr="0"/>
          <a:lstStyle>
            <a:lvl1pPr marL="0" indent="0" algn="r">
              <a:buNone/>
              <a:defRPr sz="1013" baseline="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570810" y="4741182"/>
            <a:ext cx="4049315" cy="132543"/>
          </a:xfrm>
        </p:spPr>
        <p:txBody>
          <a:bodyPr/>
          <a:lstStyle>
            <a:lvl1pPr>
              <a:defRPr sz="1013">
                <a:solidFill>
                  <a:srgbClr val="006EB6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2546748" y="5201559"/>
            <a:ext cx="4050506" cy="166876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6597254" y="4890551"/>
            <a:ext cx="1997868" cy="166876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6276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ackground"/>
          <p:cNvSpPr/>
          <p:nvPr userDrawn="1"/>
        </p:nvSpPr>
        <p:spPr>
          <a:xfrm>
            <a:off x="0" y="0"/>
            <a:ext cx="9142200" cy="51435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sv-SE" sz="135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94800" y="507600"/>
            <a:ext cx="4101264" cy="3573863"/>
          </a:xfrm>
        </p:spPr>
        <p:txBody>
          <a:bodyPr anchor="t" anchorCtr="0"/>
          <a:lstStyle>
            <a:lvl1pPr algn="l">
              <a:lnSpc>
                <a:spcPct val="83000"/>
              </a:lnSpc>
              <a:defRPr sz="585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3" name="USR_Name"/>
          <p:cNvSpPr>
            <a:spLocks noGrp="1"/>
          </p:cNvSpPr>
          <p:nvPr>
            <p:ph type="subTitle" idx="1" hasCustomPrompt="1"/>
          </p:nvPr>
        </p:nvSpPr>
        <p:spPr>
          <a:xfrm>
            <a:off x="4570810" y="4531333"/>
            <a:ext cx="4049315" cy="209849"/>
          </a:xfrm>
        </p:spPr>
        <p:txBody>
          <a:bodyPr anchor="b" anchorCtr="0"/>
          <a:lstStyle>
            <a:lvl1pPr marL="0" indent="0" algn="r">
              <a:buNone/>
              <a:defRPr sz="1013" baseline="0">
                <a:solidFill>
                  <a:srgbClr val="006EB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>
          <a:xfrm>
            <a:off x="4570810" y="4741182"/>
            <a:ext cx="4049315" cy="132543"/>
          </a:xfrm>
          <a:noFill/>
        </p:spPr>
        <p:txBody>
          <a:bodyPr/>
          <a:lstStyle>
            <a:lvl1pPr>
              <a:defRPr sz="1013">
                <a:solidFill>
                  <a:srgbClr val="006EB6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Footer Placeholder 4" hidden="1"/>
          <p:cNvSpPr>
            <a:spLocks noGrp="1"/>
          </p:cNvSpPr>
          <p:nvPr>
            <p:ph type="ftr" sz="quarter" idx="11"/>
          </p:nvPr>
        </p:nvSpPr>
        <p:spPr>
          <a:xfrm>
            <a:off x="2546748" y="5201559"/>
            <a:ext cx="4050506" cy="166876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61" y="4471576"/>
            <a:ext cx="1582805" cy="37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3372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/>
          <p:cNvSpPr/>
          <p:nvPr userDrawn="1"/>
        </p:nvSpPr>
        <p:spPr>
          <a:xfrm>
            <a:off x="0" y="0"/>
            <a:ext cx="9142200" cy="51435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sv-SE" sz="135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426" y="293272"/>
            <a:ext cx="8127699" cy="76400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1 line</a:t>
            </a:r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solidFill>
                  <a:srgbClr val="ADCFF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303" y="988521"/>
            <a:ext cx="8099822" cy="3473942"/>
          </a:xfrm>
        </p:spPr>
        <p:txBody>
          <a:bodyPr/>
          <a:lstStyle>
            <a:lvl1pPr marL="445500" indent="-445500">
              <a:spcBef>
                <a:spcPts val="450"/>
              </a:spcBef>
              <a:defRPr sz="2400"/>
            </a:lvl1pPr>
            <a:lvl2pPr marL="634500">
              <a:defRPr sz="1650"/>
            </a:lvl2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24576" y="4716375"/>
            <a:ext cx="237993" cy="237763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sv-SE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6738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0304" y="1568700"/>
            <a:ext cx="8099821" cy="2893763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 or </a:t>
            </a:r>
            <a:r>
              <a:rPr lang="sv-SE" dirty="0" err="1"/>
              <a:t>content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4" name="Date Placeholder 3" hidden="1"/>
          <p:cNvSpPr>
            <a:spLocks noGrp="1"/>
          </p:cNvSpPr>
          <p:nvPr>
            <p:ph type="dt" sz="half" idx="10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10190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9142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sv-SE" sz="1350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4570810" cy="51435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4571100" y="0"/>
            <a:ext cx="4570810" cy="2569369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4571101" y="2570400"/>
            <a:ext cx="2025863" cy="2569369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6596062" y="2570400"/>
            <a:ext cx="2547938" cy="2569369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343462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9142200" cy="51435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sv-SE" sz="1350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2546746" y="978518"/>
            <a:ext cx="6073379" cy="3529360"/>
          </a:xfrm>
        </p:spPr>
        <p:txBody>
          <a:bodyPr/>
          <a:lstStyle>
            <a:lvl1pPr marL="0" indent="0">
              <a:lnSpc>
                <a:spcPct val="105000"/>
              </a:lnSpc>
              <a:buFont typeface="Open Sans" panose="020B0606030504020204" pitchFamily="34" charset="0"/>
              <a:buChar char="​"/>
              <a:defRPr sz="3000" b="1" i="1"/>
            </a:lvl1pPr>
            <a:lvl2pPr marL="0" indent="0">
              <a:spcBef>
                <a:spcPts val="1350"/>
              </a:spcBef>
              <a:buFont typeface="Open Sans" panose="020B0606030504020204" pitchFamily="34" charset="0"/>
              <a:buChar char="​"/>
              <a:defRPr/>
            </a:lvl2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quotation</a:t>
            </a:r>
            <a:r>
              <a:rPr lang="sv-SE" dirty="0"/>
              <a:t> text in </a:t>
            </a:r>
            <a:r>
              <a:rPr lang="sv-SE" dirty="0" err="1"/>
              <a:t>several</a:t>
            </a:r>
            <a:r>
              <a:rPr lang="sv-SE" dirty="0"/>
              <a:t> </a:t>
            </a:r>
            <a:r>
              <a:rPr lang="sv-SE" dirty="0" err="1"/>
              <a:t>lines</a:t>
            </a:r>
            <a:r>
              <a:rPr lang="sv-SE" dirty="0"/>
              <a:t>.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 or source: </a:t>
            </a:r>
            <a:r>
              <a:rPr lang="sv-SE" dirty="0" err="1"/>
              <a:t>Click</a:t>
            </a:r>
            <a:r>
              <a:rPr lang="sv-SE" dirty="0"/>
              <a:t> ENTER for new line, </a:t>
            </a:r>
            <a:r>
              <a:rPr lang="sv-SE" dirty="0" err="1"/>
              <a:t>click</a:t>
            </a:r>
            <a:r>
              <a:rPr lang="sv-SE" dirty="0"/>
              <a:t> TAB,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/source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988695" y="310895"/>
            <a:ext cx="1403747" cy="1023361"/>
          </a:xfrm>
          <a:custGeom>
            <a:avLst/>
            <a:gdLst>
              <a:gd name="T0" fmla="*/ 492 w 2288"/>
              <a:gd name="T1" fmla="*/ 0 h 1668"/>
              <a:gd name="T2" fmla="*/ 1077 w 2288"/>
              <a:gd name="T3" fmla="*/ 0 h 1668"/>
              <a:gd name="T4" fmla="*/ 483 w 2288"/>
              <a:gd name="T5" fmla="*/ 1668 h 1668"/>
              <a:gd name="T6" fmla="*/ 0 w 2288"/>
              <a:gd name="T7" fmla="*/ 1668 h 1668"/>
              <a:gd name="T8" fmla="*/ 492 w 2288"/>
              <a:gd name="T9" fmla="*/ 0 h 1668"/>
              <a:gd name="T10" fmla="*/ 492 w 2288"/>
              <a:gd name="T11" fmla="*/ 0 h 1668"/>
              <a:gd name="T12" fmla="*/ 1699 w 2288"/>
              <a:gd name="T13" fmla="*/ 0 h 1668"/>
              <a:gd name="T14" fmla="*/ 2288 w 2288"/>
              <a:gd name="T15" fmla="*/ 0 h 1668"/>
              <a:gd name="T16" fmla="*/ 1597 w 2288"/>
              <a:gd name="T17" fmla="*/ 1668 h 1668"/>
              <a:gd name="T18" fmla="*/ 1110 w 2288"/>
              <a:gd name="T19" fmla="*/ 1668 h 1668"/>
              <a:gd name="T20" fmla="*/ 1699 w 2288"/>
              <a:gd name="T21" fmla="*/ 0 h 1668"/>
              <a:gd name="T22" fmla="*/ 1699 w 2288"/>
              <a:gd name="T23" fmla="*/ 0 h 1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288" h="1668">
                <a:moveTo>
                  <a:pt x="492" y="0"/>
                </a:moveTo>
                <a:lnTo>
                  <a:pt x="1077" y="0"/>
                </a:lnTo>
                <a:lnTo>
                  <a:pt x="483" y="1668"/>
                </a:lnTo>
                <a:lnTo>
                  <a:pt x="0" y="1668"/>
                </a:lnTo>
                <a:lnTo>
                  <a:pt x="492" y="0"/>
                </a:lnTo>
                <a:lnTo>
                  <a:pt x="492" y="0"/>
                </a:lnTo>
                <a:close/>
                <a:moveTo>
                  <a:pt x="1699" y="0"/>
                </a:moveTo>
                <a:lnTo>
                  <a:pt x="2288" y="0"/>
                </a:lnTo>
                <a:lnTo>
                  <a:pt x="1597" y="1668"/>
                </a:lnTo>
                <a:lnTo>
                  <a:pt x="1110" y="1668"/>
                </a:lnTo>
                <a:lnTo>
                  <a:pt x="1699" y="0"/>
                </a:lnTo>
                <a:lnTo>
                  <a:pt x="169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sv-SE" sz="1350" dirty="0"/>
          </a:p>
        </p:txBody>
      </p:sp>
      <p:sp>
        <p:nvSpPr>
          <p:cNvPr id="9" name="Freeform 5"/>
          <p:cNvSpPr>
            <a:spLocks noEditPoints="1"/>
          </p:cNvSpPr>
          <p:nvPr userDrawn="1"/>
        </p:nvSpPr>
        <p:spPr bwMode="auto">
          <a:xfrm>
            <a:off x="524576" y="4716375"/>
            <a:ext cx="237993" cy="237763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sv-SE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101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teks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0304" y="1782095"/>
            <a:ext cx="2007359" cy="1543321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None/>
              <a:tabLst/>
              <a:defRPr sz="1350" b="1" baseline="0"/>
            </a:lvl1pPr>
            <a:lvl2pPr marL="216000" indent="-216000">
              <a:lnSpc>
                <a:spcPct val="95000"/>
              </a:lnSpc>
              <a:buFont typeface="Corbel" panose="020B0503020204020204" pitchFamily="34" charset="0"/>
              <a:buChar char="—"/>
              <a:defRPr sz="1350"/>
            </a:lvl2pPr>
            <a:lvl3pPr marL="405000" indent="-189000">
              <a:lnSpc>
                <a:spcPct val="95000"/>
              </a:lnSpc>
              <a:buFont typeface="Symbol" panose="05050102010706020507" pitchFamily="18" charset="2"/>
              <a:buChar char="·"/>
              <a:defRPr sz="1350"/>
            </a:lvl3pPr>
            <a:lvl4pPr marL="594000" indent="-189000">
              <a:lnSpc>
                <a:spcPct val="95000"/>
              </a:lnSpc>
              <a:buFont typeface="Arial" panose="020B0604020202020204" pitchFamily="34" charset="0"/>
              <a:buChar char="‒"/>
              <a:defRPr sz="1350"/>
            </a:lvl4pPr>
            <a:lvl5pPr marL="783000" indent="-189000">
              <a:lnSpc>
                <a:spcPct val="95000"/>
              </a:lnSpc>
              <a:buFont typeface="Symbol" panose="05050102010706020507" pitchFamily="18" charset="2"/>
              <a:buChar char="·"/>
              <a:defRPr sz="1350"/>
            </a:lvl5pPr>
            <a:lvl6pPr>
              <a:lnSpc>
                <a:spcPct val="95000"/>
              </a:lnSpc>
              <a:defRPr sz="1350"/>
            </a:lvl6pPr>
            <a:lvl7pPr>
              <a:lnSpc>
                <a:spcPct val="95000"/>
              </a:lnSpc>
              <a:defRPr sz="1350"/>
            </a:lvl7pPr>
            <a:lvl8pPr>
              <a:lnSpc>
                <a:spcPct val="95000"/>
              </a:lnSpc>
              <a:defRPr sz="1350"/>
            </a:lvl8pPr>
            <a:lvl9pPr>
              <a:lnSpc>
                <a:spcPct val="95000"/>
              </a:lnSpc>
              <a:defRPr sz="1350"/>
            </a:lvl9pPr>
          </a:lstStyle>
          <a:p>
            <a:pPr marL="0" marR="0" lvl="0" indent="0" algn="l" defTabSz="685800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Open Sans" panose="020B0606030504020204" pitchFamily="34" charset="0"/>
              <a:buChar char="​"/>
              <a:tabLst/>
              <a:defRPr/>
            </a:pPr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chart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0303" y="3325416"/>
            <a:ext cx="2025253" cy="1181351"/>
          </a:xfrm>
        </p:spPr>
        <p:txBody>
          <a:bodyPr anchor="b" anchorCtr="0"/>
          <a:lstStyle>
            <a:lvl1pPr marL="0" indent="0">
              <a:lnSpc>
                <a:spcPct val="97000"/>
              </a:lnSpc>
              <a:buFontTx/>
              <a:buNone/>
              <a:defRPr sz="1200" baseline="0"/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729000" indent="0">
              <a:buFontTx/>
              <a:buNone/>
              <a:defRPr sz="1200"/>
            </a:lvl4pPr>
            <a:lvl5pPr marL="918000" indent="0">
              <a:buFontTx/>
              <a:buNone/>
              <a:defRPr sz="12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note text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2545556" y="1057275"/>
            <a:ext cx="6074568" cy="341284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chart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92426" y="293272"/>
            <a:ext cx="8127699" cy="764004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1 line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22303872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20303" y="1057275"/>
            <a:ext cx="8099821" cy="3024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chart</a:t>
            </a:r>
            <a:r>
              <a:rPr lang="sv-SE" dirty="0"/>
              <a:t> or table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0303" y="4148430"/>
            <a:ext cx="8099822" cy="405523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200" baseline="0"/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729000" indent="0">
              <a:buFontTx/>
              <a:buNone/>
              <a:defRPr sz="1200"/>
            </a:lvl4pPr>
            <a:lvl5pPr marL="918000" indent="0">
              <a:buFontTx/>
              <a:buNone/>
              <a:defRPr sz="12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92426" y="293272"/>
            <a:ext cx="8127699" cy="76400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1 line</a:t>
            </a:r>
            <a:endParaRPr lang="sv-SE" noProof="0" dirty="0"/>
          </a:p>
        </p:txBody>
      </p:sp>
    </p:spTree>
    <p:extLst>
      <p:ext uri="{BB962C8B-B14F-4D97-AF65-F5344CB8AC3E}">
        <p14:creationId xmlns:p14="http://schemas.microsoft.com/office/powerpoint/2010/main" val="34407579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ntent + note, l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9142200" cy="51435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sv-SE" sz="1350" dirty="0" err="1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20303" y="1057275"/>
            <a:ext cx="8099821" cy="30241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chart</a:t>
            </a:r>
            <a:r>
              <a:rPr lang="sv-SE" dirty="0"/>
              <a:t> or table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0303" y="4148430"/>
            <a:ext cx="8099822" cy="405523"/>
          </a:xfrm>
        </p:spPr>
        <p:txBody>
          <a:bodyPr anchor="t" anchorCtr="0"/>
          <a:lstStyle>
            <a:lvl1pPr marL="0" indent="0">
              <a:lnSpc>
                <a:spcPct val="97000"/>
              </a:lnSpc>
              <a:buFontTx/>
              <a:buNone/>
              <a:defRPr sz="1200" baseline="0"/>
            </a:lvl1pPr>
            <a:lvl2pPr marL="0" indent="0">
              <a:buFontTx/>
              <a:buNone/>
              <a:defRPr sz="1200"/>
            </a:lvl2pPr>
            <a:lvl3pPr marL="0" indent="0">
              <a:buFontTx/>
              <a:buNone/>
              <a:defRPr sz="1200"/>
            </a:lvl3pPr>
            <a:lvl4pPr marL="729000" indent="0">
              <a:buFontTx/>
              <a:buNone/>
              <a:defRPr sz="1200"/>
            </a:lvl4pPr>
            <a:lvl5pPr marL="918000" indent="0">
              <a:buFontTx/>
              <a:buNone/>
              <a:defRPr sz="1200"/>
            </a:lvl5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note text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92426" y="293272"/>
            <a:ext cx="8127699" cy="764003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1 line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524576" y="4716375"/>
            <a:ext cx="237993" cy="237763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sv-SE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14019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ckground"/>
          <p:cNvSpPr/>
          <p:nvPr userDrawn="1"/>
        </p:nvSpPr>
        <p:spPr>
          <a:xfrm>
            <a:off x="1800" y="0"/>
            <a:ext cx="9142200" cy="51435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sv-SE" sz="1350" dirty="0" err="1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5" hasCustomPrompt="1"/>
          </p:nvPr>
        </p:nvSpPr>
        <p:spPr>
          <a:xfrm>
            <a:off x="520303" y="1440180"/>
            <a:ext cx="3536123" cy="3022283"/>
          </a:xfrm>
        </p:spPr>
        <p:txBody>
          <a:bodyPr/>
          <a:lstStyle>
            <a:lvl1pPr>
              <a:lnSpc>
                <a:spcPct val="100000"/>
              </a:lnSpc>
              <a:defRPr sz="2100">
                <a:solidFill>
                  <a:srgbClr val="006EB6"/>
                </a:solidFill>
              </a:defRPr>
            </a:lvl1pPr>
            <a:lvl2pPr>
              <a:lnSpc>
                <a:spcPct val="100000"/>
              </a:lnSpc>
              <a:defRPr sz="2100">
                <a:solidFill>
                  <a:srgbClr val="006EB6"/>
                </a:solidFill>
              </a:defRPr>
            </a:lvl2pPr>
            <a:lvl3pPr>
              <a:lnSpc>
                <a:spcPct val="100000"/>
              </a:lnSpc>
              <a:defRPr sz="2100">
                <a:solidFill>
                  <a:srgbClr val="006EB6"/>
                </a:solidFill>
              </a:defRPr>
            </a:lvl3pPr>
            <a:lvl4pPr>
              <a:lnSpc>
                <a:spcPct val="100000"/>
              </a:lnSpc>
              <a:defRPr sz="2100">
                <a:solidFill>
                  <a:srgbClr val="006EB6"/>
                </a:solidFill>
              </a:defRPr>
            </a:lvl4pPr>
            <a:lvl5pPr>
              <a:lnSpc>
                <a:spcPct val="100000"/>
              </a:lnSpc>
              <a:defRPr sz="2100">
                <a:solidFill>
                  <a:srgbClr val="006EB6"/>
                </a:solidFill>
              </a:defRPr>
            </a:lvl5pPr>
            <a:lvl6pPr>
              <a:lnSpc>
                <a:spcPct val="95000"/>
              </a:lnSpc>
              <a:defRPr sz="1350">
                <a:solidFill>
                  <a:srgbClr val="ADCFF1"/>
                </a:solidFill>
              </a:defRPr>
            </a:lvl6pPr>
            <a:lvl7pPr>
              <a:lnSpc>
                <a:spcPct val="95000"/>
              </a:lnSpc>
              <a:defRPr sz="1350">
                <a:solidFill>
                  <a:srgbClr val="ADCFF1"/>
                </a:solidFill>
              </a:defRPr>
            </a:lvl7pPr>
            <a:lvl8pPr>
              <a:lnSpc>
                <a:spcPct val="95000"/>
              </a:lnSpc>
              <a:defRPr sz="1350">
                <a:solidFill>
                  <a:srgbClr val="ADCFF1"/>
                </a:solidFill>
              </a:defRPr>
            </a:lvl8pPr>
            <a:lvl9pPr>
              <a:lnSpc>
                <a:spcPct val="95000"/>
              </a:lnSpc>
              <a:defRPr sz="1350">
                <a:solidFill>
                  <a:srgbClr val="ADCFF1"/>
                </a:solidFill>
              </a:defRPr>
            </a:lvl9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chart</a:t>
            </a:r>
            <a:endParaRPr lang="sv-SE" dirty="0"/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1100" y="0"/>
            <a:ext cx="4570810" cy="5143500"/>
          </a:xfrm>
          <a:solidFill>
            <a:schemeClr val="bg1">
              <a:lumMod val="75000"/>
            </a:schemeClr>
          </a:solidFill>
        </p:spPr>
        <p:txBody>
          <a:bodyPr tIns="1188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4" name="FLD_Footer" hidden="1"/>
          <p:cNvSpPr>
            <a:spLocks noGrp="1"/>
          </p:cNvSpPr>
          <p:nvPr>
            <p:ph type="ftr" sz="quarter" idx="11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 hidden="1"/>
          <p:cNvSpPr>
            <a:spLocks noGrp="1"/>
          </p:cNvSpPr>
          <p:nvPr>
            <p:ph type="sldNum" sz="quarter" idx="12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92425" y="293272"/>
            <a:ext cx="3564000" cy="964406"/>
          </a:xfrm>
        </p:spPr>
        <p:txBody>
          <a:bodyPr/>
          <a:lstStyle>
            <a:lvl1pPr>
              <a:defRPr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12" name="Freeform 5"/>
          <p:cNvSpPr>
            <a:spLocks noEditPoints="1"/>
          </p:cNvSpPr>
          <p:nvPr userDrawn="1"/>
        </p:nvSpPr>
        <p:spPr bwMode="auto">
          <a:xfrm>
            <a:off x="524576" y="4716375"/>
            <a:ext cx="237993" cy="237763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sv-SE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754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553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2427" y="293272"/>
            <a:ext cx="3815216" cy="964406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20304" y="1439100"/>
            <a:ext cx="3787990" cy="3023363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1100" y="0"/>
            <a:ext cx="4570810" cy="5143500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79341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2426" y="293272"/>
            <a:ext cx="5846833" cy="964406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20304" y="1568700"/>
            <a:ext cx="5805108" cy="2893763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596063" y="0"/>
            <a:ext cx="2545847" cy="51435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6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730273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2427" y="293272"/>
            <a:ext cx="3815216" cy="964406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20304" y="1568700"/>
            <a:ext cx="3787990" cy="2893763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1100" y="0"/>
            <a:ext cx="4570810" cy="2569369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571100" y="2569369"/>
            <a:ext cx="4570810" cy="2574131"/>
          </a:xfrm>
          <a:solidFill>
            <a:schemeClr val="bg1">
              <a:lumMod val="85000"/>
            </a:schemeClr>
          </a:solidFill>
        </p:spPr>
        <p:txBody>
          <a:bodyPr tIns="1188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7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26295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92427" y="293272"/>
            <a:ext cx="3815216" cy="964406"/>
          </a:xfrm>
        </p:spPr>
        <p:txBody>
          <a:bodyPr/>
          <a:lstStyle>
            <a:lvl1pPr>
              <a:defRPr baseline="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520304" y="1568700"/>
            <a:ext cx="3787990" cy="2893763"/>
          </a:xfrm>
        </p:spPr>
        <p:txBody>
          <a:bodyPr/>
          <a:lstStyle/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text</a:t>
            </a:r>
          </a:p>
          <a:p>
            <a:pPr lvl="1"/>
            <a:r>
              <a:rPr lang="sv-SE" dirty="0"/>
              <a:t>Second </a:t>
            </a:r>
            <a:r>
              <a:rPr lang="sv-SE" dirty="0" err="1"/>
              <a:t>level</a:t>
            </a:r>
            <a:endParaRPr lang="sv-SE" dirty="0"/>
          </a:p>
          <a:p>
            <a:pPr lvl="2"/>
            <a:r>
              <a:rPr lang="sv-SE" dirty="0" err="1"/>
              <a:t>Third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3"/>
            <a:r>
              <a:rPr lang="sv-SE" dirty="0" err="1"/>
              <a:t>Fourth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  <a:p>
            <a:pPr lvl="4"/>
            <a:r>
              <a:rPr lang="sv-SE" dirty="0" err="1"/>
              <a:t>Fifth</a:t>
            </a:r>
            <a:r>
              <a:rPr lang="sv-SE" dirty="0"/>
              <a:t> </a:t>
            </a:r>
            <a:r>
              <a:rPr lang="sv-SE" dirty="0" err="1"/>
              <a:t>level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4571100" y="0"/>
            <a:ext cx="4570810" cy="2569369"/>
          </a:xfrm>
          <a:solidFill>
            <a:schemeClr val="bg1">
              <a:lumMod val="95000"/>
            </a:schemeClr>
          </a:solidFill>
        </p:spPr>
        <p:txBody>
          <a:bodyPr tIns="1188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571101" y="2569367"/>
            <a:ext cx="2024963" cy="2575800"/>
          </a:xfrm>
          <a:solidFill>
            <a:schemeClr val="bg1">
              <a:lumMod val="85000"/>
            </a:schemeClr>
          </a:solidFill>
        </p:spPr>
        <p:txBody>
          <a:bodyPr tIns="144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6596063" y="2569367"/>
            <a:ext cx="2545847" cy="2575800"/>
          </a:xfrm>
          <a:solidFill>
            <a:schemeClr val="bg1">
              <a:lumMod val="75000"/>
            </a:schemeClr>
          </a:solidFill>
        </p:spPr>
        <p:txBody>
          <a:bodyPr tIns="1440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8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514686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/>
          <p:cNvSpPr/>
          <p:nvPr userDrawn="1"/>
        </p:nvSpPr>
        <p:spPr>
          <a:xfrm>
            <a:off x="0" y="0"/>
            <a:ext cx="9142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sv-SE" sz="1350" dirty="0" err="1"/>
          </a:p>
        </p:txBody>
      </p:sp>
      <p:sp>
        <p:nvSpPr>
          <p:cNvPr id="8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-1" y="0"/>
            <a:ext cx="9142201" cy="5143500"/>
          </a:xfrm>
          <a:solidFill>
            <a:schemeClr val="bg1">
              <a:lumMod val="85000"/>
            </a:schemeClr>
          </a:solidFill>
        </p:spPr>
        <p:txBody>
          <a:bodyPr tIns="972000" anchor="ctr" anchorCtr="0"/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492426" y="293271"/>
            <a:ext cx="4078384" cy="100974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2" name="Date Placeholder 1" hidden="1"/>
          <p:cNvSpPr>
            <a:spLocks noGrp="1"/>
          </p:cNvSpPr>
          <p:nvPr>
            <p:ph type="dt" sz="half" idx="14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7" name="FLD_Footer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7130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/>
          <p:cNvSpPr/>
          <p:nvPr userDrawn="1"/>
        </p:nvSpPr>
        <p:spPr>
          <a:xfrm>
            <a:off x="0" y="0"/>
            <a:ext cx="9142200" cy="51435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sv-SE" sz="1350" dirty="0" err="1"/>
          </a:p>
        </p:txBody>
      </p:sp>
      <p:sp>
        <p:nvSpPr>
          <p:cNvPr id="3" name="Date Placeholder 2" hidden="1"/>
          <p:cNvSpPr>
            <a:spLocks noGrp="1"/>
          </p:cNvSpPr>
          <p:nvPr>
            <p:ph type="dt" sz="half" idx="10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USR_Name"/>
          <p:cNvSpPr>
            <a:spLocks noGrp="1"/>
          </p:cNvSpPr>
          <p:nvPr>
            <p:ph type="body" sz="quarter" idx="13" hasCustomPrompt="1"/>
          </p:nvPr>
        </p:nvSpPr>
        <p:spPr>
          <a:xfrm>
            <a:off x="2545556" y="1434101"/>
            <a:ext cx="6074567" cy="451116"/>
          </a:xfrm>
        </p:spPr>
        <p:txBody>
          <a:bodyPr anchor="b" anchorCtr="0"/>
          <a:lstStyle>
            <a:lvl1pPr marL="0" indent="0">
              <a:buFontTx/>
              <a:buNone/>
              <a:defRPr sz="2100" b="1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14" name="USR_Title"/>
          <p:cNvSpPr>
            <a:spLocks noGrp="1"/>
          </p:cNvSpPr>
          <p:nvPr>
            <p:ph type="body" sz="quarter" idx="14" hasCustomPrompt="1"/>
          </p:nvPr>
        </p:nvSpPr>
        <p:spPr>
          <a:xfrm>
            <a:off x="2545557" y="1972640"/>
            <a:ext cx="6074566" cy="334275"/>
          </a:xfrm>
        </p:spPr>
        <p:txBody>
          <a:bodyPr/>
          <a:lstStyle>
            <a:lvl1pPr marL="0" indent="0">
              <a:buNone/>
              <a:defRPr sz="210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16" name="USR_Email"/>
          <p:cNvSpPr>
            <a:spLocks noGrp="1"/>
          </p:cNvSpPr>
          <p:nvPr>
            <p:ph type="body" sz="quarter" idx="15" hasCustomPrompt="1"/>
          </p:nvPr>
        </p:nvSpPr>
        <p:spPr>
          <a:xfrm>
            <a:off x="2545556" y="2375004"/>
            <a:ext cx="6074569" cy="363141"/>
          </a:xfrm>
        </p:spPr>
        <p:txBody>
          <a:bodyPr/>
          <a:lstStyle>
            <a:lvl1pPr marL="0" indent="0">
              <a:buNone/>
              <a:defRPr sz="2100" b="1" baseline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@</a:t>
            </a:r>
          </a:p>
        </p:txBody>
      </p:sp>
      <p:sp>
        <p:nvSpPr>
          <p:cNvPr id="17" name="USR_DirectPhone"/>
          <p:cNvSpPr>
            <a:spLocks noGrp="1"/>
          </p:cNvSpPr>
          <p:nvPr>
            <p:ph type="body" sz="quarter" idx="16" hasCustomPrompt="1"/>
          </p:nvPr>
        </p:nvSpPr>
        <p:spPr>
          <a:xfrm>
            <a:off x="2545556" y="2705778"/>
            <a:ext cx="6074569" cy="363141"/>
          </a:xfrm>
        </p:spPr>
        <p:txBody>
          <a:bodyPr/>
          <a:lstStyle>
            <a:lvl1pPr marL="0" indent="0">
              <a:buNone/>
              <a:defRPr sz="2100" b="1" baseline="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phone</a:t>
            </a:r>
            <a:r>
              <a:rPr lang="sv-SE" dirty="0"/>
              <a:t> </a:t>
            </a:r>
            <a:r>
              <a:rPr lang="sv-SE" dirty="0" err="1"/>
              <a:t>number</a:t>
            </a:r>
            <a:endParaRPr lang="sv-SE" dirty="0"/>
          </a:p>
        </p:txBody>
      </p:sp>
      <p:sp>
        <p:nvSpPr>
          <p:cNvPr id="20" name="OFF_companyname"/>
          <p:cNvSpPr>
            <a:spLocks noGrp="1"/>
          </p:cNvSpPr>
          <p:nvPr>
            <p:ph type="body" sz="quarter" idx="18" hasCustomPrompt="1"/>
          </p:nvPr>
        </p:nvSpPr>
        <p:spPr>
          <a:xfrm>
            <a:off x="2545558" y="3319924"/>
            <a:ext cx="6074567" cy="247775"/>
          </a:xfrm>
        </p:spPr>
        <p:txBody>
          <a:bodyPr anchor="b" anchorCtr="0"/>
          <a:lstStyle>
            <a:lvl1pPr marL="0" indent="0">
              <a:buNone/>
              <a:defRPr sz="1350" b="1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office</a:t>
            </a:r>
            <a:r>
              <a:rPr lang="sv-SE" dirty="0"/>
              <a:t> </a:t>
            </a:r>
            <a:r>
              <a:rPr lang="sv-SE" dirty="0" err="1"/>
              <a:t>name</a:t>
            </a:r>
            <a:endParaRPr lang="sv-SE" dirty="0"/>
          </a:p>
        </p:txBody>
      </p:sp>
      <p:sp>
        <p:nvSpPr>
          <p:cNvPr id="19" name="USR_Address"/>
          <p:cNvSpPr>
            <a:spLocks noGrp="1"/>
          </p:cNvSpPr>
          <p:nvPr>
            <p:ph type="body" sz="quarter" idx="17" hasCustomPrompt="1"/>
          </p:nvPr>
        </p:nvSpPr>
        <p:spPr>
          <a:xfrm>
            <a:off x="2545555" y="3568416"/>
            <a:ext cx="6074567" cy="247775"/>
          </a:xfrm>
        </p:spPr>
        <p:txBody>
          <a:bodyPr anchor="t" anchorCtr="0"/>
          <a:lstStyle>
            <a:lvl1pPr marL="0" indent="0">
              <a:buNone/>
              <a:defRPr sz="1350"/>
            </a:lvl1pPr>
          </a:lstStyle>
          <a:p>
            <a:pPr lvl="0"/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address</a:t>
            </a:r>
            <a:endParaRPr lang="sv-SE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545556" y="3772984"/>
            <a:ext cx="3037283" cy="2077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sv-SE" sz="1350" dirty="0">
                <a:solidFill>
                  <a:srgbClr val="006EB6"/>
                </a:solidFill>
              </a:rPr>
              <a:t>nordicwelfare.org</a:t>
            </a:r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524576" y="4716375"/>
            <a:ext cx="237993" cy="237763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sv-SE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67320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"/>
          <p:cNvSpPr/>
          <p:nvPr userDrawn="1"/>
        </p:nvSpPr>
        <p:spPr>
          <a:xfrm>
            <a:off x="0" y="0"/>
            <a:ext cx="9142200" cy="5143500"/>
          </a:xfrm>
          <a:prstGeom prst="rect">
            <a:avLst/>
          </a:prstGeom>
          <a:solidFill>
            <a:srgbClr val="ADC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sv-SE" sz="1350" dirty="0" err="1"/>
          </a:p>
        </p:txBody>
      </p:sp>
      <p:sp>
        <p:nvSpPr>
          <p:cNvPr id="12" name="Picture Placeholder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noFill/>
        </p:spPr>
        <p:txBody>
          <a:bodyPr tIns="792000" anchor="ctr" anchorCtr="0"/>
          <a:lstStyle>
            <a:lvl1pPr marL="0" indent="0" algn="ctr">
              <a:buNone/>
              <a:tabLst>
                <a:tab pos="1275160" algn="l"/>
              </a:tabLst>
              <a:defRPr sz="1650" baseline="0">
                <a:solidFill>
                  <a:srgbClr val="ADCFF1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</a:t>
            </a:r>
            <a:r>
              <a:rPr lang="sv-SE" dirty="0" err="1"/>
              <a:t>here</a:t>
            </a:r>
            <a:r>
              <a:rPr lang="sv-SE" dirty="0"/>
              <a:t>, and </a:t>
            </a:r>
            <a:r>
              <a:rPr lang="sv-SE" dirty="0" err="1"/>
              <a:t>insert</a:t>
            </a:r>
            <a:r>
              <a:rPr lang="sv-SE" dirty="0"/>
              <a:t> </a:t>
            </a:r>
            <a:r>
              <a:rPr lang="sv-SE" dirty="0" err="1"/>
              <a:t>picture</a:t>
            </a:r>
            <a:r>
              <a:rPr lang="sv-SE" dirty="0"/>
              <a:t> via Images-</a:t>
            </a:r>
            <a:r>
              <a:rPr lang="sv-SE" dirty="0" err="1"/>
              <a:t>button</a:t>
            </a:r>
            <a:r>
              <a:rPr lang="sv-SE" dirty="0"/>
              <a:t> in the </a:t>
            </a:r>
            <a:r>
              <a:rPr lang="sv-SE" dirty="0" err="1"/>
              <a:t>ribbon</a:t>
            </a:r>
            <a:endParaRPr lang="sv-SE" dirty="0"/>
          </a:p>
        </p:txBody>
      </p:sp>
      <p:sp>
        <p:nvSpPr>
          <p:cNvPr id="2" name="LAN_Thanks"/>
          <p:cNvSpPr>
            <a:spLocks noGrp="1"/>
          </p:cNvSpPr>
          <p:nvPr>
            <p:ph type="title" hasCustomPrompt="1"/>
          </p:nvPr>
        </p:nvSpPr>
        <p:spPr>
          <a:xfrm>
            <a:off x="2494800" y="1229551"/>
            <a:ext cx="6125324" cy="1117996"/>
          </a:xfrm>
        </p:spPr>
        <p:txBody>
          <a:bodyPr anchor="t" anchorCtr="0"/>
          <a:lstStyle>
            <a:lvl1pPr>
              <a:defRPr sz="5850">
                <a:solidFill>
                  <a:srgbClr val="006EB6"/>
                </a:solidFill>
              </a:defRPr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endParaRPr lang="sv-SE" dirty="0"/>
          </a:p>
        </p:txBody>
      </p:sp>
      <p:sp>
        <p:nvSpPr>
          <p:cNvPr id="8" name="Date Placeholder 7" hidden="1"/>
          <p:cNvSpPr>
            <a:spLocks noGrp="1"/>
          </p:cNvSpPr>
          <p:nvPr>
            <p:ph type="dt" sz="half" idx="10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9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EB6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EB6"/>
                </a:solidFill>
              </a:defRPr>
            </a:lvl1pPr>
          </a:lstStyle>
          <a:p>
            <a:fld id="{45D37B1E-C366-494F-A587-962AD9AABC83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524576" y="4716375"/>
            <a:ext cx="237993" cy="237763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sv-SE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831006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 err="1"/>
              <a:t>Click</a:t>
            </a:r>
            <a:r>
              <a:rPr lang="sv-SE" dirty="0"/>
              <a:t> to </a:t>
            </a:r>
            <a:r>
              <a:rPr lang="sv-SE" dirty="0" err="1"/>
              <a:t>add</a:t>
            </a:r>
            <a:r>
              <a:rPr lang="sv-SE" dirty="0"/>
              <a:t> </a:t>
            </a:r>
            <a:r>
              <a:rPr lang="sv-SE" dirty="0" err="1"/>
              <a:t>title</a:t>
            </a:r>
            <a:r>
              <a:rPr lang="sv-SE" dirty="0"/>
              <a:t> in max 2 </a:t>
            </a:r>
            <a:r>
              <a:rPr lang="sv-SE" dirty="0" err="1"/>
              <a:t>lines</a:t>
            </a: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3291" y="5223492"/>
            <a:ext cx="1766834" cy="132543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4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91675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>
          <a:xfrm>
            <a:off x="0" y="51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sv-SE" dirty="0"/>
          </a:p>
        </p:txBody>
      </p:sp>
      <p:sp>
        <p:nvSpPr>
          <p:cNvPr id="3" name="FLD_Footer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57079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er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 userDrawn="1"/>
        </p:nvSpPr>
        <p:spPr>
          <a:xfrm>
            <a:off x="497819" y="281913"/>
            <a:ext cx="8198643" cy="4609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User</a:t>
            </a:r>
            <a:r>
              <a:rPr lang="sv-SE" sz="360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guide – </a:t>
            </a:r>
            <a:r>
              <a:rPr lang="sv-SE" sz="3600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delete</a:t>
            </a:r>
            <a:r>
              <a:rPr lang="sv-SE" sz="3600" baseline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3600" baseline="0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before</a:t>
            </a:r>
            <a:r>
              <a:rPr lang="sv-SE" sz="3600" baseline="0" dirty="0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sv-SE" sz="3600" baseline="0" dirty="0" err="1">
                <a:solidFill>
                  <a:schemeClr val="accent2"/>
                </a:solidFill>
                <a:latin typeface="+mj-lt"/>
                <a:cs typeface="Arial" panose="020B0604020202020204" pitchFamily="34" charset="0"/>
              </a:rPr>
              <a:t>use</a:t>
            </a:r>
            <a:endParaRPr lang="sv-SE" sz="3600" dirty="0">
              <a:solidFill>
                <a:schemeClr val="accent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AutoShape 4"/>
          <p:cNvSpPr>
            <a:spLocks/>
          </p:cNvSpPr>
          <p:nvPr userDrawn="1"/>
        </p:nvSpPr>
        <p:spPr bwMode="gray">
          <a:xfrm>
            <a:off x="5592689" y="2335879"/>
            <a:ext cx="1620000" cy="879728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sv-SE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sv-SE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view drawing guides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sv-SE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sv-SE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sv-SE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</a:t>
            </a:r>
            <a:r>
              <a:rPr lang="sv-SE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tab, set </a:t>
            </a:r>
            <a:br>
              <a:rPr lang="sv-SE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tick mark next to </a:t>
            </a:r>
            <a:r>
              <a:rPr lang="sv-SE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Guides</a:t>
            </a:r>
          </a:p>
          <a:p>
            <a:pPr eaLnBrk="1" fontAlgn="auto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endParaRPr lang="sv-SE" sz="675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180"/>
              </a:spcAft>
              <a:buFont typeface="+mj-lt"/>
              <a:buNone/>
              <a:defRPr/>
            </a:pPr>
            <a:r>
              <a:rPr lang="sv-SE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Alt + F9 </a:t>
            </a:r>
            <a:r>
              <a:rPr lang="sv-SE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for quick </a:t>
            </a:r>
            <a:br>
              <a:rPr lang="sv-SE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viewing of guides</a:t>
            </a:r>
          </a:p>
        </p:txBody>
      </p:sp>
      <p:sp>
        <p:nvSpPr>
          <p:cNvPr id="15" name="Text Box 48"/>
          <p:cNvSpPr txBox="1">
            <a:spLocks noChangeArrowheads="1"/>
          </p:cNvSpPr>
          <p:nvPr userDrawn="1"/>
        </p:nvSpPr>
        <p:spPr bwMode="auto">
          <a:xfrm>
            <a:off x="5592689" y="1057276"/>
            <a:ext cx="1620000" cy="1214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sv-SE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slide number, </a:t>
            </a:r>
            <a:br>
              <a:rPr lang="sv-SE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date and footer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sv-SE" sz="675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Do this at the very end, so you get </a:t>
            </a:r>
            <a:br>
              <a:rPr lang="sv-SE" sz="675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</a:br>
            <a:r>
              <a:rPr lang="sv-SE" sz="675" b="0" kern="1200" noProof="1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all the corrections with you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sv-SE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tab</a:t>
            </a:r>
            <a:endParaRPr lang="sv-SE" altLang="da-DK" sz="675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sv-SE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</a:t>
            </a: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</a:t>
            </a: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Header and Footer </a:t>
            </a:r>
            <a:b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(write the desired text)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sv-SE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sv-SE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sv-SE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to All</a:t>
            </a:r>
            <a:r>
              <a:rPr lang="sv-SE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or </a:t>
            </a:r>
            <a:r>
              <a:rPr lang="sv-SE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Apply </a:t>
            </a:r>
            <a:r>
              <a:rPr lang="sv-SE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</a:t>
            </a:r>
            <a:br>
              <a:rPr lang="sv-SE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only used on one slide</a:t>
            </a:r>
          </a:p>
        </p:txBody>
      </p:sp>
      <p:sp>
        <p:nvSpPr>
          <p:cNvPr id="12" name="Text Box 48"/>
          <p:cNvSpPr txBox="1">
            <a:spLocks noChangeArrowheads="1"/>
          </p:cNvSpPr>
          <p:nvPr userDrawn="1"/>
        </p:nvSpPr>
        <p:spPr bwMode="auto">
          <a:xfrm>
            <a:off x="520304" y="2458039"/>
            <a:ext cx="1620000" cy="93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sv-SE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layouts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sv-SE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sv-SE" altLang="da-DK" sz="675" b="0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sv-SE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insert</a:t>
            </a:r>
            <a:r>
              <a:rPr lang="sv-SE" altLang="da-DK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new slide</a:t>
            </a:r>
          </a:p>
          <a:p>
            <a:pPr eaLnBrk="1" hangingPunct="1">
              <a:spcAft>
                <a:spcPts val="180"/>
              </a:spcAft>
              <a:defRPr/>
            </a:pP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3. </a:t>
            </a:r>
            <a:r>
              <a:rPr lang="sv-SE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Choose </a:t>
            </a: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sv-SE" altLang="da-DK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an appropriate layout from the </a:t>
            </a:r>
            <a:br>
              <a:rPr lang="sv-SE" altLang="da-DK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675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sv-SE" altLang="da-DK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drop down</a:t>
            </a:r>
            <a:r>
              <a:rPr lang="sv-SE" altLang="da-DK" sz="675" strike="noStrike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"</a:t>
            </a:r>
            <a:r>
              <a:rPr lang="sv-SE" altLang="da-DK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menu </a:t>
            </a:r>
            <a:endParaRPr lang="sv-SE" sz="675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AutoShape 4"/>
          <p:cNvSpPr>
            <a:spLocks/>
          </p:cNvSpPr>
          <p:nvPr userDrawn="1"/>
        </p:nvSpPr>
        <p:spPr bwMode="gray">
          <a:xfrm>
            <a:off x="529544" y="3531814"/>
            <a:ext cx="1620000" cy="65915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450"/>
              </a:spcAft>
              <a:buFont typeface="+mj-lt"/>
              <a:buNone/>
              <a:defRPr/>
            </a:pPr>
            <a:r>
              <a:rPr lang="sv-SE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slide</a:t>
            </a: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</a:t>
            </a:r>
            <a:r>
              <a:rPr lang="sv-SE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Click the </a:t>
            </a: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Home tab</a:t>
            </a:r>
            <a:endParaRPr lang="sv-SE" altLang="da-DK" sz="675" strike="sngStrike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"/>
              </a:spcAft>
              <a:buClrTx/>
              <a:buSzTx/>
              <a:buFont typeface="+mj-lt"/>
              <a:buNone/>
              <a:tabLst/>
              <a:defRPr/>
            </a:pP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sv-SE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the </a:t>
            </a:r>
            <a:r>
              <a:rPr lang="sv-SE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Reset </a:t>
            </a:r>
            <a:r>
              <a:rPr lang="sv-SE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menu to reset</a:t>
            </a:r>
            <a:r>
              <a:rPr lang="sv-SE" altLang="da-DK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sv-SE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position, </a:t>
            </a:r>
            <a:br>
              <a:rPr lang="sv-SE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size</a:t>
            </a:r>
            <a:r>
              <a:rPr lang="sv-SE" altLang="da-DK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 formatting of the slide placeholders to their default settings</a:t>
            </a:r>
            <a:endParaRPr lang="sv-SE" altLang="da-DK" sz="675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 userDrawn="1"/>
        </p:nvSpPr>
        <p:spPr bwMode="auto">
          <a:xfrm>
            <a:off x="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1350" dirty="0"/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1" y="-138499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 sz="1350" dirty="0"/>
          </a:p>
        </p:txBody>
      </p:sp>
      <p:sp>
        <p:nvSpPr>
          <p:cNvPr id="29" name="Text Box 48"/>
          <p:cNvSpPr txBox="1">
            <a:spLocks noChangeArrowheads="1"/>
          </p:cNvSpPr>
          <p:nvPr userDrawn="1"/>
        </p:nvSpPr>
        <p:spPr bwMode="auto">
          <a:xfrm>
            <a:off x="520305" y="1057275"/>
            <a:ext cx="1865150" cy="1229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sv-SE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text</a:t>
            </a:r>
            <a:r>
              <a:rPr lang="sv-SE" sz="75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styles</a:t>
            </a:r>
            <a:endParaRPr lang="sv-SE" sz="750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450"/>
              </a:spcAft>
              <a:defRPr/>
            </a:pPr>
            <a:r>
              <a:rPr lang="sv-SE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Delete bullet if you want regular</a:t>
            </a:r>
            <a:r>
              <a:rPr lang="sv-SE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text. Click ENTER and then Bullet-button for correct bullet. </a:t>
            </a:r>
            <a:br>
              <a:rPr lang="sv-SE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Use the </a:t>
            </a:r>
            <a:r>
              <a:rPr lang="sv-SE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sv-SE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</a:t>
            </a:r>
            <a:r>
              <a:rPr lang="sv-SE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jump through levels. </a:t>
            </a:r>
            <a:br>
              <a:rPr lang="sv-SE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sv-SE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sv-SE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, then </a:t>
            </a:r>
            <a:r>
              <a:rPr lang="sv-SE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sv-SE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switch from </a:t>
            </a:r>
            <a:br>
              <a:rPr lang="sv-SE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one level to the next level</a:t>
            </a:r>
          </a:p>
          <a:p>
            <a:pPr eaLnBrk="1" hangingPunct="1">
              <a:spcAft>
                <a:spcPts val="180"/>
              </a:spcAft>
              <a:defRPr/>
            </a:pPr>
            <a:r>
              <a:rPr lang="sv-SE" altLang="da-DK" sz="675" b="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To go back in levels use </a:t>
            </a:r>
            <a:r>
              <a:rPr lang="sv-SE" altLang="da-DK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SHIFT-TAB</a:t>
            </a:r>
            <a:endParaRPr lang="sv-SE" altLang="da-DK" sz="675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180"/>
              </a:spcAft>
              <a:defRPr/>
            </a:pPr>
            <a:endParaRPr lang="sv-SE" sz="675" b="1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  <a:p>
            <a:pPr eaLnBrk="1" hangingPunct="1">
              <a:spcAft>
                <a:spcPts val="180"/>
              </a:spcAft>
              <a:defRPr/>
            </a:pPr>
            <a:r>
              <a:rPr lang="sv-SE" sz="675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Alternatively, </a:t>
            </a:r>
            <a:r>
              <a:rPr lang="sv-SE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Increase</a:t>
            </a:r>
            <a:r>
              <a:rPr lang="sv-SE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and</a:t>
            </a:r>
            <a:br>
              <a:rPr lang="sv-SE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sv-SE" sz="675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Decrease </a:t>
            </a:r>
            <a:r>
              <a:rPr lang="sv-SE" sz="675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list level can be used</a:t>
            </a:r>
            <a:endParaRPr lang="sv-SE" sz="675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77392" y="3988982"/>
            <a:ext cx="369339" cy="1503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78908" y="2653946"/>
            <a:ext cx="243573" cy="433678"/>
          </a:xfrm>
          <a:prstGeom prst="rect">
            <a:avLst/>
          </a:prstGeom>
        </p:spPr>
      </p:pic>
      <p:pic>
        <p:nvPicPr>
          <p:cNvPr id="16" name="Billede 15"/>
          <p:cNvPicPr>
            <a:picLocks noChangeAspect="1"/>
          </p:cNvPicPr>
          <p:nvPr userDrawn="1"/>
        </p:nvPicPr>
        <p:blipFill rotWithShape="1">
          <a:blip r:embed="rId4"/>
          <a:srcRect l="36944" r="2272" b="69429"/>
          <a:stretch/>
        </p:blipFill>
        <p:spPr>
          <a:xfrm>
            <a:off x="2275901" y="3156149"/>
            <a:ext cx="445026" cy="144158"/>
          </a:xfrm>
          <a:prstGeom prst="rect">
            <a:avLst/>
          </a:prstGeom>
        </p:spPr>
      </p:pic>
      <p:pic>
        <p:nvPicPr>
          <p:cNvPr id="28" name="Billede 2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253863" y="1988727"/>
            <a:ext cx="411996" cy="213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275010" y="1239537"/>
            <a:ext cx="223404" cy="137479"/>
          </a:xfrm>
          <a:prstGeom prst="rect">
            <a:avLst/>
          </a:prstGeom>
        </p:spPr>
      </p:pic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3373870" y="1070954"/>
            <a:ext cx="1620599" cy="1913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450"/>
              </a:spcAft>
              <a:defRPr/>
            </a:pPr>
            <a:r>
              <a:rPr lang="fi-FI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On slides with picture placeholder, </a:t>
            </a:r>
            <a:b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on the icon and choose </a:t>
            </a:r>
            <a:r>
              <a:rPr lang="fi-FI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</a:t>
            </a:r>
          </a:p>
          <a:p>
            <a:pPr eaLnBrk="1" hangingPunct="1">
              <a:spcBef>
                <a:spcPts val="900"/>
              </a:spcBef>
              <a:spcAft>
                <a:spcPts val="450"/>
              </a:spcAft>
              <a:defRPr/>
            </a:pPr>
            <a:r>
              <a:rPr lang="fi-FI" sz="75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Change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fi-FI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Click </a:t>
            </a:r>
            <a:r>
              <a:rPr lang="fi-FI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Crop</a:t>
            </a: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to change size or </a:t>
            </a:r>
            <a:b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focus of the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fi-FI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want to scale the picture, </a:t>
            </a:r>
            <a:b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hold </a:t>
            </a:r>
            <a:r>
              <a:rPr lang="fi-FI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-key down while </a:t>
            </a:r>
            <a:b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dragging the corners of the picture</a:t>
            </a:r>
          </a:p>
          <a:p>
            <a:pPr eaLnBrk="1" hangingPunct="1">
              <a:spcAft>
                <a:spcPts val="450"/>
              </a:spcAft>
              <a:defRPr/>
            </a:pPr>
            <a:r>
              <a:rPr lang="fi-FI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Hint: </a:t>
            </a: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you delete the picture and </a:t>
            </a:r>
            <a:b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insert a new one, the picture may </a:t>
            </a:r>
            <a:b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lie in front of the text or graphic.</a:t>
            </a:r>
            <a:b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If this happens, select the picture, </a:t>
            </a:r>
            <a:b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fi-FI" altLang="da-DK" sz="675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right-click and choose </a:t>
            </a:r>
            <a:r>
              <a:rPr lang="fi-FI" altLang="da-DK" sz="675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Send to Back</a:t>
            </a:r>
          </a:p>
        </p:txBody>
      </p:sp>
      <p:pic>
        <p:nvPicPr>
          <p:cNvPr id="23" name="5 Insert picture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819288" y="1239537"/>
            <a:ext cx="196613" cy="192041"/>
          </a:xfrm>
          <a:prstGeom prst="rect">
            <a:avLst/>
          </a:prstGeom>
        </p:spPr>
      </p:pic>
      <p:pic>
        <p:nvPicPr>
          <p:cNvPr id="24" name="6 Crop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88236" y="1777579"/>
            <a:ext cx="253050" cy="241280"/>
          </a:xfrm>
          <a:prstGeom prst="rect">
            <a:avLst/>
          </a:prstGeom>
        </p:spPr>
      </p:pic>
      <p:pic>
        <p:nvPicPr>
          <p:cNvPr id="25" name="7 Scale picture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771515" y="2148072"/>
            <a:ext cx="269771" cy="25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0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58874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BB456-73EE-4E9F-81A9-2F87A7934613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17/11/17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8053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FED-E38D-4D3F-991D-F77D6956EA72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17/11/17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5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CF04C-BD35-480E-AE81-DBF44A87BA46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17/11/17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98452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E793A-7286-4B44-A655-0449A137D601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17/11/17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3066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75C53-6142-4724-8A0A-E657B29972A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17/11/17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6171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6C106-FA7B-400C-AD43-5A67D14D495E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17/11/17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9627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476A1-5998-4285-88E6-E85582E34B16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17/11/17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0748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9CDBB-9394-4F1B-8A06-4EE92281F971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17/11/17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6868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2CC73-AE7D-4489-9E9D-F089E4FD7005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17/11/17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9960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5B-3AF0-4E84-AE2B-56491B19911D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D02B-3D35-44D1-9752-31DD79ACF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015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50856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5B-3AF0-4E84-AE2B-56491B19911D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D02B-3D35-44D1-9752-31DD79ACF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03076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5B-3AF0-4E84-AE2B-56491B19911D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D02B-3D35-44D1-9752-31DD79ACF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55952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5B-3AF0-4E84-AE2B-56491B19911D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D02B-3D35-44D1-9752-31DD79ACF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953188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5B-3AF0-4E84-AE2B-56491B19911D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D02B-3D35-44D1-9752-31DD79ACF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3898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5B-3AF0-4E84-AE2B-56491B19911D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D02B-3D35-44D1-9752-31DD79ACF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75358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5B-3AF0-4E84-AE2B-56491B19911D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D02B-3D35-44D1-9752-31DD79ACF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69234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5B-3AF0-4E84-AE2B-56491B19911D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D02B-3D35-44D1-9752-31DD79ACF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43928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5B-3AF0-4E84-AE2B-56491B19911D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D02B-3D35-44D1-9752-31DD79ACF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99306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5B-3AF0-4E84-AE2B-56491B19911D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D02B-3D35-44D1-9752-31DD79ACF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802887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2D45B-3AF0-4E84-AE2B-56491B19911D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92D02B-3D35-44D1-9752-31DD79ACF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201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 userDrawn="1"/>
        </p:nvCxnSpPr>
        <p:spPr>
          <a:xfrm>
            <a:off x="411163" y="548879"/>
            <a:ext cx="5973762" cy="119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60003" y="270001"/>
            <a:ext cx="4598987" cy="278606"/>
          </a:xfrm>
        </p:spPr>
        <p:txBody>
          <a:bodyPr/>
          <a:lstStyle>
            <a:lvl1pPr marL="0" indent="0">
              <a:buFontTx/>
              <a:buNone/>
              <a:defRPr sz="1600" b="0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600" b="0" i="0" baseline="0"/>
            </a:lvl2pPr>
            <a:lvl3pPr marL="914400" indent="0">
              <a:buFontTx/>
              <a:buNone/>
              <a:defRPr sz="1600" b="0" i="0" baseline="0"/>
            </a:lvl3pPr>
            <a:lvl4pPr marL="1371600" indent="0">
              <a:buFontTx/>
              <a:buNone/>
              <a:defRPr sz="1600" b="0" i="0" baseline="0"/>
            </a:lvl4pPr>
            <a:lvl5pPr marL="1828800" indent="0">
              <a:buFontTx/>
              <a:buNone/>
              <a:defRPr sz="1600" b="0" i="0" baseline="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646881" y="1044436"/>
            <a:ext cx="8229600" cy="38992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058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ak 4"/>
          <p:cNvCxnSpPr/>
          <p:nvPr userDrawn="1"/>
        </p:nvCxnSpPr>
        <p:spPr>
          <a:xfrm>
            <a:off x="411163" y="548879"/>
            <a:ext cx="5973762" cy="119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60003" y="270001"/>
            <a:ext cx="4598987" cy="278606"/>
          </a:xfrm>
        </p:spPr>
        <p:txBody>
          <a:bodyPr/>
          <a:lstStyle>
            <a:lvl1pPr marL="0" indent="0">
              <a:buFontTx/>
              <a:buNone/>
              <a:defRPr sz="1600" b="0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600" b="0" i="0" baseline="0"/>
            </a:lvl2pPr>
            <a:lvl3pPr marL="914400" indent="0">
              <a:buFontTx/>
              <a:buNone/>
              <a:defRPr sz="1600" b="0" i="0" baseline="0"/>
            </a:lvl3pPr>
            <a:lvl4pPr marL="1371600" indent="0">
              <a:buFontTx/>
              <a:buNone/>
              <a:defRPr sz="1600" b="0" i="0" baseline="0"/>
            </a:lvl4pPr>
            <a:lvl5pPr marL="1828800" indent="0">
              <a:buFontTx/>
              <a:buNone/>
              <a:defRPr sz="1600" b="0" i="0" baseline="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1" name="Rubrik 10"/>
          <p:cNvSpPr>
            <a:spLocks noGrp="1"/>
          </p:cNvSpPr>
          <p:nvPr>
            <p:ph type="title"/>
          </p:nvPr>
        </p:nvSpPr>
        <p:spPr>
          <a:xfrm>
            <a:off x="646881" y="1044436"/>
            <a:ext cx="8229600" cy="38992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2638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Rak 5"/>
          <p:cNvCxnSpPr/>
          <p:nvPr userDrawn="1"/>
        </p:nvCxnSpPr>
        <p:spPr>
          <a:xfrm>
            <a:off x="411163" y="548879"/>
            <a:ext cx="5973762" cy="1190"/>
          </a:xfrm>
          <a:prstGeom prst="line">
            <a:avLst/>
          </a:prstGeom>
          <a:ln w="63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46883" y="1043631"/>
            <a:ext cx="7843234" cy="321042"/>
          </a:xfrm>
        </p:spPr>
        <p:txBody>
          <a:bodyPr/>
          <a:lstStyle>
            <a:lvl1pPr>
              <a:defRPr sz="2400">
                <a:solidFill>
                  <a:srgbClr val="004493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46881" y="1460701"/>
            <a:ext cx="3751200" cy="3394472"/>
          </a:xfrm>
        </p:spPr>
        <p:txBody>
          <a:bodyPr/>
          <a:lstStyle>
            <a:lvl1pPr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738917" y="1460701"/>
            <a:ext cx="3751200" cy="3394472"/>
          </a:xfrm>
        </p:spPr>
        <p:txBody>
          <a:bodyPr/>
          <a:lstStyle>
            <a:lvl1pPr marL="342900" indent="-342900">
              <a:buFont typeface="Arial"/>
              <a:buChar char="•"/>
              <a:defRPr sz="1800" b="0" i="0"/>
            </a:lvl1pPr>
            <a:lvl2pPr marL="742950" indent="-285750">
              <a:buFont typeface="Arial"/>
              <a:buChar char="•"/>
              <a:defRPr sz="1600" b="0" i="0"/>
            </a:lvl2pPr>
            <a:lvl3pPr marL="1143000" indent="-228600">
              <a:buFont typeface="Arial"/>
              <a:buChar char="•"/>
              <a:defRPr sz="1600" b="0" i="0"/>
            </a:lvl3pPr>
            <a:lvl4pPr marL="1600200" indent="-228600">
              <a:buFont typeface="Arial"/>
              <a:buChar char="•"/>
              <a:defRPr sz="1600" b="0" i="0"/>
            </a:lvl4pPr>
            <a:lvl5pPr marL="2057400" indent="-228600">
              <a:buFont typeface="Arial"/>
              <a:buChar char="•"/>
              <a:defRPr sz="1600" b="0" i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360003" y="270001"/>
            <a:ext cx="4598987" cy="278606"/>
          </a:xfrm>
        </p:spPr>
        <p:txBody>
          <a:bodyPr/>
          <a:lstStyle>
            <a:lvl1pPr marL="0" indent="0">
              <a:buFontTx/>
              <a:buNone/>
              <a:defRPr sz="1600" b="0" i="0" baseline="0">
                <a:solidFill>
                  <a:schemeClr val="tx2"/>
                </a:solidFill>
              </a:defRPr>
            </a:lvl1pPr>
            <a:lvl2pPr marL="457200" indent="0">
              <a:buFontTx/>
              <a:buNone/>
              <a:defRPr sz="1600" b="0" i="0" baseline="0"/>
            </a:lvl2pPr>
            <a:lvl3pPr marL="914400" indent="0">
              <a:buFontTx/>
              <a:buNone/>
              <a:defRPr sz="1600" b="0" i="0" baseline="0"/>
            </a:lvl3pPr>
            <a:lvl4pPr marL="1371600" indent="0">
              <a:buFontTx/>
              <a:buNone/>
              <a:defRPr sz="1600" b="0" i="0" baseline="0"/>
            </a:lvl4pPr>
            <a:lvl5pPr marL="1828800" indent="0">
              <a:buFontTx/>
              <a:buNone/>
              <a:defRPr sz="1600" b="0" i="0" baseline="0"/>
            </a:lvl5pPr>
          </a:lstStyle>
          <a:p>
            <a:pPr lvl="0"/>
            <a:r>
              <a:rPr lang="de-DE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06163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theme" Target="../theme/theme2.xm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theme" Target="../theme/theme3.xml"/><Relationship Id="rId3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theme" Target="../theme/theme4.xml"/><Relationship Id="rId3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9.xml"/><Relationship Id="rId21" Type="http://schemas.openxmlformats.org/officeDocument/2006/relationships/theme" Target="../theme/theme6.xml"/><Relationship Id="rId10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6.xml"/><Relationship Id="rId8" Type="http://schemas.openxmlformats.org/officeDocument/2006/relationships/slideLayout" Target="../slideLayouts/slideLayout57.xml"/><Relationship Id="rId9" Type="http://schemas.openxmlformats.org/officeDocument/2006/relationships/slideLayout" Target="../slideLayouts/slideLayout58.xml"/><Relationship Id="rId10" Type="http://schemas.openxmlformats.org/officeDocument/2006/relationships/theme" Target="../theme/theme7.xml"/><Relationship Id="rId1" Type="http://schemas.openxmlformats.org/officeDocument/2006/relationships/slideLayout" Target="../slideLayouts/slideLayout50.xml"/><Relationship Id="rId2" Type="http://schemas.openxmlformats.org/officeDocument/2006/relationships/slideLayout" Target="../slideLayouts/slideLayout51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PlugIn2_bg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85" y="0"/>
            <a:ext cx="9180000" cy="51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6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  <p:sldLayoutId id="2147483667" r:id="rId6"/>
    <p:sldLayoutId id="2147483733" r:id="rId7"/>
    <p:sldLayoutId id="2147483734" r:id="rId8"/>
    <p:sldLayoutId id="214748373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S2W_bg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7" y="0"/>
            <a:ext cx="9180000" cy="51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93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Tack_b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27" y="0"/>
            <a:ext cx="9180000" cy="51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81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 descr="S2W_framsi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" y="0"/>
            <a:ext cx="9180000" cy="5178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23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477A6-6978-B241-B04A-A4C6883F8875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58918-2AC4-284C-A9B6-0FA748FCD2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006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426" y="293272"/>
            <a:ext cx="8127699" cy="9644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/>
              <a:t>Klicka här för att ändra format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304" y="1568480"/>
            <a:ext cx="8099821" cy="28939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3291" y="4741182"/>
            <a:ext cx="1766834" cy="13254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LD_Footer"/>
          <p:cNvSpPr>
            <a:spLocks noGrp="1"/>
          </p:cNvSpPr>
          <p:nvPr>
            <p:ph type="ftr" sz="quarter" idx="3"/>
          </p:nvPr>
        </p:nvSpPr>
        <p:spPr>
          <a:xfrm>
            <a:off x="2546748" y="4767263"/>
            <a:ext cx="4050506" cy="1668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13">
                <a:solidFill>
                  <a:srgbClr val="006EB6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7253" y="4767263"/>
            <a:ext cx="2022871" cy="16687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13">
                <a:solidFill>
                  <a:srgbClr val="006EB6"/>
                </a:solidFill>
              </a:defRPr>
            </a:lvl1pPr>
          </a:lstStyle>
          <a:p>
            <a:fld id="{45D37B1E-C366-494F-A587-962AD9AABC8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" name="Freeform 5"/>
          <p:cNvSpPr>
            <a:spLocks noEditPoints="1"/>
          </p:cNvSpPr>
          <p:nvPr userDrawn="1"/>
        </p:nvSpPr>
        <p:spPr bwMode="auto">
          <a:xfrm>
            <a:off x="524576" y="4716375"/>
            <a:ext cx="237993" cy="237763"/>
          </a:xfrm>
          <a:custGeom>
            <a:avLst/>
            <a:gdLst>
              <a:gd name="T0" fmla="*/ 136 w 272"/>
              <a:gd name="T1" fmla="*/ 0 h 273"/>
              <a:gd name="T2" fmla="*/ 58 w 272"/>
              <a:gd name="T3" fmla="*/ 25 h 273"/>
              <a:gd name="T4" fmla="*/ 127 w 272"/>
              <a:gd name="T5" fmla="*/ 177 h 273"/>
              <a:gd name="T6" fmla="*/ 131 w 272"/>
              <a:gd name="T7" fmla="*/ 182 h 273"/>
              <a:gd name="T8" fmla="*/ 131 w 272"/>
              <a:gd name="T9" fmla="*/ 182 h 273"/>
              <a:gd name="T10" fmla="*/ 119 w 272"/>
              <a:gd name="T11" fmla="*/ 182 h 273"/>
              <a:gd name="T12" fmla="*/ 119 w 272"/>
              <a:gd name="T13" fmla="*/ 182 h 273"/>
              <a:gd name="T14" fmla="*/ 109 w 272"/>
              <a:gd name="T15" fmla="*/ 175 h 273"/>
              <a:gd name="T16" fmla="*/ 45 w 272"/>
              <a:gd name="T17" fmla="*/ 35 h 273"/>
              <a:gd name="T18" fmla="*/ 33 w 272"/>
              <a:gd name="T19" fmla="*/ 47 h 273"/>
              <a:gd name="T20" fmla="*/ 92 w 272"/>
              <a:gd name="T21" fmla="*/ 177 h 273"/>
              <a:gd name="T22" fmla="*/ 96 w 272"/>
              <a:gd name="T23" fmla="*/ 182 h 273"/>
              <a:gd name="T24" fmla="*/ 96 w 272"/>
              <a:gd name="T25" fmla="*/ 182 h 273"/>
              <a:gd name="T26" fmla="*/ 84 w 272"/>
              <a:gd name="T27" fmla="*/ 182 h 273"/>
              <a:gd name="T28" fmla="*/ 84 w 272"/>
              <a:gd name="T29" fmla="*/ 182 h 273"/>
              <a:gd name="T30" fmla="*/ 74 w 272"/>
              <a:gd name="T31" fmla="*/ 175 h 273"/>
              <a:gd name="T32" fmla="*/ 22 w 272"/>
              <a:gd name="T33" fmla="*/ 62 h 273"/>
              <a:gd name="T34" fmla="*/ 12 w 272"/>
              <a:gd name="T35" fmla="*/ 79 h 273"/>
              <a:gd name="T36" fmla="*/ 57 w 272"/>
              <a:gd name="T37" fmla="*/ 177 h 273"/>
              <a:gd name="T38" fmla="*/ 61 w 272"/>
              <a:gd name="T39" fmla="*/ 182 h 273"/>
              <a:gd name="T40" fmla="*/ 61 w 272"/>
              <a:gd name="T41" fmla="*/ 182 h 273"/>
              <a:gd name="T42" fmla="*/ 48 w 272"/>
              <a:gd name="T43" fmla="*/ 182 h 273"/>
              <a:gd name="T44" fmla="*/ 48 w 272"/>
              <a:gd name="T45" fmla="*/ 182 h 273"/>
              <a:gd name="T46" fmla="*/ 38 w 272"/>
              <a:gd name="T47" fmla="*/ 175 h 273"/>
              <a:gd name="T48" fmla="*/ 4 w 272"/>
              <a:gd name="T49" fmla="*/ 101 h 273"/>
              <a:gd name="T50" fmla="*/ 0 w 272"/>
              <a:gd name="T51" fmla="*/ 130 h 273"/>
              <a:gd name="T52" fmla="*/ 21 w 272"/>
              <a:gd name="T53" fmla="*/ 177 h 273"/>
              <a:gd name="T54" fmla="*/ 25 w 272"/>
              <a:gd name="T55" fmla="*/ 182 h 273"/>
              <a:gd name="T56" fmla="*/ 25 w 272"/>
              <a:gd name="T57" fmla="*/ 182 h 273"/>
              <a:gd name="T58" fmla="*/ 13 w 272"/>
              <a:gd name="T59" fmla="*/ 182 h 273"/>
              <a:gd name="T60" fmla="*/ 7 w 272"/>
              <a:gd name="T61" fmla="*/ 181 h 273"/>
              <a:gd name="T62" fmla="*/ 136 w 272"/>
              <a:gd name="T63" fmla="*/ 273 h 273"/>
              <a:gd name="T64" fmla="*/ 272 w 272"/>
              <a:gd name="T65" fmla="*/ 137 h 273"/>
              <a:gd name="T66" fmla="*/ 136 w 272"/>
              <a:gd name="T67" fmla="*/ 0 h 273"/>
              <a:gd name="T68" fmla="*/ 136 w 272"/>
              <a:gd name="T69" fmla="*/ 253 h 273"/>
              <a:gd name="T70" fmla="*/ 38 w 272"/>
              <a:gd name="T71" fmla="*/ 199 h 273"/>
              <a:gd name="T72" fmla="*/ 182 w 272"/>
              <a:gd name="T73" fmla="*/ 199 h 273"/>
              <a:gd name="T74" fmla="*/ 182 w 272"/>
              <a:gd name="T75" fmla="*/ 199 h 273"/>
              <a:gd name="T76" fmla="*/ 228 w 272"/>
              <a:gd name="T77" fmla="*/ 199 h 273"/>
              <a:gd name="T78" fmla="*/ 202 w 272"/>
              <a:gd name="T79" fmla="*/ 178 h 273"/>
              <a:gd name="T80" fmla="*/ 179 w 272"/>
              <a:gd name="T81" fmla="*/ 182 h 273"/>
              <a:gd name="T82" fmla="*/ 155 w 272"/>
              <a:gd name="T83" fmla="*/ 182 h 273"/>
              <a:gd name="T84" fmla="*/ 155 w 272"/>
              <a:gd name="T85" fmla="*/ 182 h 273"/>
              <a:gd name="T86" fmla="*/ 144 w 272"/>
              <a:gd name="T87" fmla="*/ 175 h 273"/>
              <a:gd name="T88" fmla="*/ 80 w 272"/>
              <a:gd name="T89" fmla="*/ 34 h 273"/>
              <a:gd name="T90" fmla="*/ 136 w 272"/>
              <a:gd name="T91" fmla="*/ 20 h 273"/>
              <a:gd name="T92" fmla="*/ 252 w 272"/>
              <a:gd name="T93" fmla="*/ 137 h 273"/>
              <a:gd name="T94" fmla="*/ 136 w 272"/>
              <a:gd name="T95" fmla="*/ 253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72" h="273">
                <a:moveTo>
                  <a:pt x="136" y="0"/>
                </a:moveTo>
                <a:cubicBezTo>
                  <a:pt x="107" y="0"/>
                  <a:pt x="80" y="9"/>
                  <a:pt x="58" y="25"/>
                </a:cubicBezTo>
                <a:cubicBezTo>
                  <a:pt x="58" y="25"/>
                  <a:pt x="126" y="174"/>
                  <a:pt x="127" y="177"/>
                </a:cubicBezTo>
                <a:cubicBezTo>
                  <a:pt x="129" y="181"/>
                  <a:pt x="131" y="182"/>
                  <a:pt x="131" y="182"/>
                </a:cubicBezTo>
                <a:cubicBezTo>
                  <a:pt x="131" y="182"/>
                  <a:pt x="131" y="182"/>
                  <a:pt x="131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9" y="182"/>
                  <a:pt x="119" y="182"/>
                  <a:pt x="119" y="182"/>
                </a:cubicBezTo>
                <a:cubicBezTo>
                  <a:pt x="114" y="182"/>
                  <a:pt x="112" y="181"/>
                  <a:pt x="109" y="175"/>
                </a:cubicBezTo>
                <a:cubicBezTo>
                  <a:pt x="45" y="35"/>
                  <a:pt x="45" y="35"/>
                  <a:pt x="45" y="35"/>
                </a:cubicBezTo>
                <a:cubicBezTo>
                  <a:pt x="41" y="39"/>
                  <a:pt x="37" y="43"/>
                  <a:pt x="33" y="47"/>
                </a:cubicBezTo>
                <a:cubicBezTo>
                  <a:pt x="53" y="91"/>
                  <a:pt x="91" y="174"/>
                  <a:pt x="92" y="177"/>
                </a:cubicBezTo>
                <a:cubicBezTo>
                  <a:pt x="94" y="181"/>
                  <a:pt x="96" y="182"/>
                  <a:pt x="96" y="182"/>
                </a:cubicBezTo>
                <a:cubicBezTo>
                  <a:pt x="96" y="182"/>
                  <a:pt x="96" y="182"/>
                  <a:pt x="96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84" y="182"/>
                  <a:pt x="84" y="182"/>
                  <a:pt x="84" y="182"/>
                </a:cubicBezTo>
                <a:cubicBezTo>
                  <a:pt x="78" y="182"/>
                  <a:pt x="76" y="181"/>
                  <a:pt x="74" y="175"/>
                </a:cubicBezTo>
                <a:cubicBezTo>
                  <a:pt x="22" y="62"/>
                  <a:pt x="22" y="62"/>
                  <a:pt x="22" y="62"/>
                </a:cubicBezTo>
                <a:cubicBezTo>
                  <a:pt x="18" y="67"/>
                  <a:pt x="15" y="73"/>
                  <a:pt x="12" y="79"/>
                </a:cubicBezTo>
                <a:cubicBezTo>
                  <a:pt x="32" y="123"/>
                  <a:pt x="55" y="175"/>
                  <a:pt x="57" y="177"/>
                </a:cubicBezTo>
                <a:cubicBezTo>
                  <a:pt x="58" y="181"/>
                  <a:pt x="61" y="182"/>
                  <a:pt x="61" y="182"/>
                </a:cubicBezTo>
                <a:cubicBezTo>
                  <a:pt x="61" y="182"/>
                  <a:pt x="61" y="182"/>
                  <a:pt x="61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8" y="182"/>
                  <a:pt x="48" y="182"/>
                  <a:pt x="48" y="182"/>
                </a:cubicBezTo>
                <a:cubicBezTo>
                  <a:pt x="43" y="182"/>
                  <a:pt x="41" y="181"/>
                  <a:pt x="38" y="175"/>
                </a:cubicBezTo>
                <a:cubicBezTo>
                  <a:pt x="4" y="101"/>
                  <a:pt x="4" y="101"/>
                  <a:pt x="4" y="101"/>
                </a:cubicBezTo>
                <a:cubicBezTo>
                  <a:pt x="2" y="110"/>
                  <a:pt x="0" y="120"/>
                  <a:pt x="0" y="130"/>
                </a:cubicBezTo>
                <a:cubicBezTo>
                  <a:pt x="11" y="155"/>
                  <a:pt x="21" y="176"/>
                  <a:pt x="21" y="177"/>
                </a:cubicBezTo>
                <a:cubicBezTo>
                  <a:pt x="23" y="181"/>
                  <a:pt x="25" y="182"/>
                  <a:pt x="25" y="182"/>
                </a:cubicBezTo>
                <a:cubicBezTo>
                  <a:pt x="25" y="182"/>
                  <a:pt x="25" y="182"/>
                  <a:pt x="25" y="182"/>
                </a:cubicBezTo>
                <a:cubicBezTo>
                  <a:pt x="13" y="182"/>
                  <a:pt x="13" y="182"/>
                  <a:pt x="13" y="182"/>
                </a:cubicBezTo>
                <a:cubicBezTo>
                  <a:pt x="10" y="182"/>
                  <a:pt x="8" y="182"/>
                  <a:pt x="7" y="181"/>
                </a:cubicBezTo>
                <a:cubicBezTo>
                  <a:pt x="25" y="234"/>
                  <a:pt x="76" y="273"/>
                  <a:pt x="136" y="273"/>
                </a:cubicBezTo>
                <a:cubicBezTo>
                  <a:pt x="211" y="273"/>
                  <a:pt x="272" y="212"/>
                  <a:pt x="272" y="137"/>
                </a:cubicBezTo>
                <a:cubicBezTo>
                  <a:pt x="272" y="61"/>
                  <a:pt x="211" y="0"/>
                  <a:pt x="136" y="0"/>
                </a:cubicBezTo>
                <a:close/>
                <a:moveTo>
                  <a:pt x="136" y="253"/>
                </a:moveTo>
                <a:cubicBezTo>
                  <a:pt x="95" y="253"/>
                  <a:pt x="58" y="232"/>
                  <a:pt x="38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182" y="199"/>
                  <a:pt x="182" y="199"/>
                  <a:pt x="182" y="199"/>
                </a:cubicBezTo>
                <a:cubicBezTo>
                  <a:pt x="228" y="199"/>
                  <a:pt x="228" y="199"/>
                  <a:pt x="228" y="199"/>
                </a:cubicBezTo>
                <a:cubicBezTo>
                  <a:pt x="202" y="178"/>
                  <a:pt x="202" y="178"/>
                  <a:pt x="202" y="178"/>
                </a:cubicBezTo>
                <a:cubicBezTo>
                  <a:pt x="202" y="178"/>
                  <a:pt x="191" y="182"/>
                  <a:pt x="179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55" y="182"/>
                  <a:pt x="155" y="182"/>
                  <a:pt x="155" y="182"/>
                </a:cubicBezTo>
                <a:cubicBezTo>
                  <a:pt x="149" y="182"/>
                  <a:pt x="147" y="181"/>
                  <a:pt x="144" y="175"/>
                </a:cubicBezTo>
                <a:cubicBezTo>
                  <a:pt x="80" y="34"/>
                  <a:pt x="80" y="34"/>
                  <a:pt x="80" y="34"/>
                </a:cubicBezTo>
                <a:cubicBezTo>
                  <a:pt x="97" y="25"/>
                  <a:pt x="116" y="20"/>
                  <a:pt x="136" y="20"/>
                </a:cubicBezTo>
                <a:cubicBezTo>
                  <a:pt x="200" y="20"/>
                  <a:pt x="252" y="72"/>
                  <a:pt x="252" y="137"/>
                </a:cubicBezTo>
                <a:cubicBezTo>
                  <a:pt x="252" y="201"/>
                  <a:pt x="200" y="253"/>
                  <a:pt x="136" y="253"/>
                </a:cubicBezTo>
                <a:close/>
              </a:path>
            </a:pathLst>
          </a:custGeom>
          <a:solidFill>
            <a:srgbClr val="006EB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r>
              <a:rPr lang="en-GB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9615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</p:sldLayoutIdLst>
  <p:hf hdr="0"/>
  <p:txStyles>
    <p:titleStyle>
      <a:lvl1pPr algn="l" defTabSz="685800" rtl="0" eaLnBrk="1" latinLnBrk="0" hangingPunct="1">
        <a:lnSpc>
          <a:spcPct val="87000"/>
        </a:lnSpc>
        <a:spcBef>
          <a:spcPct val="0"/>
        </a:spcBef>
        <a:buNone/>
        <a:defRPr sz="3600" b="1" kern="1200">
          <a:solidFill>
            <a:srgbClr val="006EB6"/>
          </a:solidFill>
          <a:latin typeface="+mj-lt"/>
          <a:ea typeface="+mj-ea"/>
          <a:cs typeface="+mj-cs"/>
        </a:defRPr>
      </a:lvl1pPr>
    </p:titleStyle>
    <p:bodyStyle>
      <a:lvl1pPr marL="351000" indent="-35100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―"/>
        <a:defRPr sz="2100" kern="1200">
          <a:solidFill>
            <a:srgbClr val="006EB6"/>
          </a:solidFill>
          <a:latin typeface="+mn-lt"/>
          <a:ea typeface="+mn-ea"/>
          <a:cs typeface="+mn-cs"/>
        </a:defRPr>
      </a:lvl1pPr>
      <a:lvl2pPr marL="540000" indent="-189000" algn="l" defTabSz="685800" rtl="0" eaLnBrk="1" latinLnBrk="0" hangingPunct="1">
        <a:lnSpc>
          <a:spcPct val="100000"/>
        </a:lnSpc>
        <a:spcBef>
          <a:spcPts val="450"/>
        </a:spcBef>
        <a:buFont typeface="Symbol" panose="05050102010706020507" pitchFamily="18" charset="2"/>
        <a:buChar char=""/>
        <a:defRPr sz="2100" kern="1200">
          <a:solidFill>
            <a:srgbClr val="006EB6"/>
          </a:solidFill>
          <a:latin typeface="+mn-lt"/>
          <a:ea typeface="+mn-ea"/>
          <a:cs typeface="+mn-cs"/>
        </a:defRPr>
      </a:lvl2pPr>
      <a:lvl3pPr marL="729000" indent="-18900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‒"/>
        <a:defRPr sz="2100" kern="1200">
          <a:solidFill>
            <a:srgbClr val="006EB6"/>
          </a:solidFill>
          <a:latin typeface="+mn-lt"/>
          <a:ea typeface="+mn-ea"/>
          <a:cs typeface="+mn-cs"/>
        </a:defRPr>
      </a:lvl3pPr>
      <a:lvl4pPr marL="918000" indent="-189000" algn="l" defTabSz="685800" rtl="0" eaLnBrk="1" latinLnBrk="0" hangingPunct="1">
        <a:lnSpc>
          <a:spcPct val="100000"/>
        </a:lnSpc>
        <a:spcBef>
          <a:spcPts val="450"/>
        </a:spcBef>
        <a:buFont typeface="Symbol" panose="05050102010706020507" pitchFamily="18" charset="2"/>
        <a:buChar char="·"/>
        <a:defRPr sz="2100" kern="1200">
          <a:solidFill>
            <a:srgbClr val="006EB6"/>
          </a:solidFill>
          <a:latin typeface="+mn-lt"/>
          <a:ea typeface="+mn-ea"/>
          <a:cs typeface="+mn-cs"/>
        </a:defRPr>
      </a:lvl4pPr>
      <a:lvl5pPr marL="1107000" indent="-18900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‒"/>
        <a:defRPr sz="2100" kern="1200" baseline="0">
          <a:solidFill>
            <a:srgbClr val="006EB6"/>
          </a:solidFill>
          <a:latin typeface="+mn-lt"/>
          <a:ea typeface="+mn-ea"/>
          <a:cs typeface="+mn-cs"/>
        </a:defRPr>
      </a:lvl5pPr>
      <a:lvl6pPr marL="1296000" indent="-189000" algn="l" defTabSz="685800" rtl="0" eaLnBrk="1" latinLnBrk="0" hangingPunct="1">
        <a:lnSpc>
          <a:spcPct val="100000"/>
        </a:lnSpc>
        <a:spcBef>
          <a:spcPts val="450"/>
        </a:spcBef>
        <a:buFont typeface="Symbol" panose="05050102010706020507" pitchFamily="18" charset="2"/>
        <a:buChar char="·"/>
        <a:defRPr sz="2100" kern="1200">
          <a:solidFill>
            <a:srgbClr val="006EB6"/>
          </a:solidFill>
          <a:latin typeface="+mn-lt"/>
          <a:ea typeface="+mn-ea"/>
          <a:cs typeface="+mn-cs"/>
        </a:defRPr>
      </a:lvl6pPr>
      <a:lvl7pPr marL="1485000" indent="-18900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‒"/>
        <a:defRPr sz="2100" kern="1200">
          <a:solidFill>
            <a:srgbClr val="006EB6"/>
          </a:solidFill>
          <a:latin typeface="+mn-lt"/>
          <a:ea typeface="+mn-ea"/>
          <a:cs typeface="+mn-cs"/>
        </a:defRPr>
      </a:lvl7pPr>
      <a:lvl8pPr marL="1674000" indent="-189000" algn="l" defTabSz="685800" rtl="0" eaLnBrk="1" latinLnBrk="0" hangingPunct="1">
        <a:lnSpc>
          <a:spcPct val="100000"/>
        </a:lnSpc>
        <a:spcBef>
          <a:spcPts val="450"/>
        </a:spcBef>
        <a:buFont typeface="Symbol" panose="05050102010706020507" pitchFamily="18" charset="2"/>
        <a:buChar char="·"/>
        <a:defRPr sz="2100" kern="1200">
          <a:solidFill>
            <a:srgbClr val="006EB6"/>
          </a:solidFill>
          <a:latin typeface="+mn-lt"/>
          <a:ea typeface="+mn-ea"/>
          <a:cs typeface="+mn-cs"/>
        </a:defRPr>
      </a:lvl8pPr>
      <a:lvl9pPr marL="1863000" indent="-189000" algn="l" defTabSz="685800" rtl="0" eaLnBrk="1" latinLnBrk="0" hangingPunct="1">
        <a:lnSpc>
          <a:spcPct val="100000"/>
        </a:lnSpc>
        <a:spcBef>
          <a:spcPts val="450"/>
        </a:spcBef>
        <a:buFont typeface="Arial" panose="020B0604020202020204" pitchFamily="34" charset="0"/>
        <a:buChar char="‒"/>
        <a:defRPr sz="2100" kern="1200">
          <a:solidFill>
            <a:srgbClr val="006EB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437">
          <p15:clr>
            <a:srgbClr val="F26B43"/>
          </p15:clr>
        </p15:guide>
        <p15:guide id="2" pos="2138">
          <p15:clr>
            <a:srgbClr val="F26B43"/>
          </p15:clr>
        </p15:guide>
        <p15:guide id="3" orient="horz" pos="253">
          <p15:clr>
            <a:srgbClr val="F26B43"/>
          </p15:clr>
        </p15:guide>
        <p15:guide id="4" orient="horz" pos="888">
          <p15:clr>
            <a:srgbClr val="F26B43"/>
          </p15:clr>
        </p15:guide>
        <p15:guide id="5" pos="3839">
          <p15:clr>
            <a:srgbClr val="F26B43"/>
          </p15:clr>
        </p15:guide>
        <p15:guide id="6" pos="5540">
          <p15:clr>
            <a:srgbClr val="F26B43"/>
          </p15:clr>
        </p15:guide>
        <p15:guide id="7" orient="horz" pos="1523">
          <p15:clr>
            <a:srgbClr val="F26B43"/>
          </p15:clr>
        </p15:guide>
        <p15:guide id="8" orient="horz" pos="2158">
          <p15:clr>
            <a:srgbClr val="F26B43"/>
          </p15:clr>
        </p15:guide>
        <p15:guide id="9" pos="7240">
          <p15:clr>
            <a:srgbClr val="F26B43"/>
          </p15:clr>
        </p15:guide>
        <p15:guide id="10" orient="horz" pos="2793">
          <p15:clr>
            <a:srgbClr val="F26B43"/>
          </p15:clr>
        </p15:guide>
        <p15:guide id="11" orient="horz" pos="3428">
          <p15:clr>
            <a:srgbClr val="F26B43"/>
          </p15:clr>
        </p15:guide>
        <p15:guide id="13" orient="horz" pos="4063">
          <p15:clr>
            <a:srgbClr val="F26B43"/>
          </p15:clr>
        </p15:guide>
        <p15:guide id="14" orient="horz" pos="3748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102AB-6755-455B-BC49-87188A368724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17/11/17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63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</p:sldLayoutIdLst>
  <p:hf hdr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2D45B-3AF0-4E84-AE2B-56491B19911D}" type="datetimeFigureOut">
              <a:rPr lang="sv-SE" smtClean="0"/>
              <a:t>17/11/17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D02B-3D35-44D1-9752-31DD79ACF6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12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SR_Name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_DateCustom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sv-SE" dirty="0">
              <a:latin typeface="Corbel"/>
            </a:endParaRPr>
          </a:p>
        </p:txBody>
      </p:sp>
      <p:sp>
        <p:nvSpPr>
          <p:cNvPr id="8" name="Footer Placeholder 7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sv-SE" dirty="0">
              <a:solidFill>
                <a:prstClr val="white"/>
              </a:solidFill>
              <a:latin typeface="Corbe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37B1E-C366-494F-A587-962AD9AABC83}" type="slidenum">
              <a:rPr lang="sv-SE">
                <a:latin typeface="Corbel"/>
              </a:rPr>
              <a:pPr defTabSz="685800"/>
              <a:t>1</a:t>
            </a:fld>
            <a:endParaRPr lang="sv-SE" dirty="0">
              <a:latin typeface="Corbel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0" y="4412924"/>
            <a:ext cx="1374246" cy="310688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xmlns="" id="{45A7BAC8-4E88-479C-B907-76C4C17941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60" y="0"/>
            <a:ext cx="5345888" cy="5143500"/>
          </a:xfrm>
          <a:prstGeom prst="rect">
            <a:avLst/>
          </a:prstGeom>
        </p:spPr>
      </p:pic>
      <p:sp>
        <p:nvSpPr>
          <p:cNvPr id="11" name="Rubrik 1">
            <a:extLst>
              <a:ext uri="{FF2B5EF4-FFF2-40B4-BE49-F238E27FC236}">
                <a16:creationId xmlns:a16="http://schemas.microsoft.com/office/drawing/2014/main" xmlns="" id="{73D40B1B-3123-4A9F-8196-5E87EBE97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774" y="1196335"/>
            <a:ext cx="8127206" cy="964406"/>
          </a:xfrm>
        </p:spPr>
        <p:txBody>
          <a:bodyPr/>
          <a:lstStyle/>
          <a:p>
            <a:r>
              <a:rPr lang="sv-SE" sz="3750" dirty="0" err="1"/>
              <a:t>Current</a:t>
            </a:r>
            <a:r>
              <a:rPr lang="sv-SE" sz="3750" dirty="0"/>
              <a:t> </a:t>
            </a:r>
            <a:r>
              <a:rPr lang="sv-SE" sz="3750" dirty="0" err="1"/>
              <a:t>knowledge</a:t>
            </a:r>
            <a:r>
              <a:rPr lang="sv-SE" sz="3750" dirty="0"/>
              <a:t> </a:t>
            </a:r>
            <a:br>
              <a:rPr lang="sv-SE" sz="3750" dirty="0"/>
            </a:br>
            <a:r>
              <a:rPr lang="sv-SE" sz="3750" dirty="0" err="1"/>
              <a:t>about</a:t>
            </a:r>
            <a:r>
              <a:rPr lang="sv-SE" sz="3750" dirty="0"/>
              <a:t> Nordic </a:t>
            </a:r>
            <a:br>
              <a:rPr lang="sv-SE" sz="3750" dirty="0"/>
            </a:br>
            <a:r>
              <a:rPr lang="sv-SE" sz="3750" dirty="0" err="1"/>
              <a:t>welfare</a:t>
            </a:r>
            <a:r>
              <a:rPr lang="sv-SE" sz="3750" dirty="0"/>
              <a:t> </a:t>
            </a:r>
            <a:r>
              <a:rPr lang="sv-SE" sz="3750" dirty="0" err="1"/>
              <a:t>issues</a:t>
            </a:r>
            <a:endParaRPr lang="sv-SE" sz="37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9723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532435" y="102392"/>
            <a:ext cx="7992673" cy="1202302"/>
          </a:xfrm>
        </p:spPr>
        <p:txBody>
          <a:bodyPr>
            <a:normAutofit fontScale="90000"/>
          </a:bodyPr>
          <a:lstStyle/>
          <a:p>
            <a:pPr marL="0" indent="0"/>
            <a:r>
              <a:rPr lang="en-GB" sz="2400" dirty="0"/>
              <a:t>NEETs, projects and measures: Baltic Sea Region in the European Social Fund Flagship School to work 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en-GB" sz="2400" dirty="0"/>
              <a:t>	– Integrating NEETs</a:t>
            </a:r>
            <a:r>
              <a:rPr lang="sv-SE" sz="2400" dirty="0"/>
              <a:t/>
            </a:r>
            <a:br>
              <a:rPr lang="sv-SE" sz="2400" dirty="0"/>
            </a:br>
            <a:endParaRPr lang="en-US" sz="2400" b="1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D0D84C-EF4E-4675-AC38-C010F8E2B98E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2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601" y="1304692"/>
            <a:ext cx="3993713" cy="361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63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960FED-E38D-4D3F-991D-F77D6956EA72}" type="datetime1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17/11/17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t>Arbejdsinkludering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D0D84C-EF4E-4675-AC38-C010F8E2B98E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3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233" y="0"/>
            <a:ext cx="3639767" cy="5143500"/>
          </a:xfrm>
          <a:prstGeom prst="rect">
            <a:avLst/>
          </a:prstGeom>
        </p:spPr>
      </p:pic>
      <p:pic>
        <p:nvPicPr>
          <p:cNvPr id="12" name="Platshållare för innehåll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300" y="530943"/>
            <a:ext cx="5444498" cy="312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40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167B1EE6-0A25-4FA1-BE77-6D6A6E068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xmlns="" id="{96E14575-EBFA-486E-8B27-1C4C343311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43" y="-100368"/>
            <a:ext cx="8229600" cy="5744642"/>
          </a:xfr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8978B85E-D82E-4BF4-AB16-411EEAE9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60FED-E38D-4D3F-991D-F77D6956EA72}" type="datetime1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17/11/17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346AB6B5-D8FC-457B-842F-01E40B2EF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>
                <a:solidFill>
                  <a:prstClr val="black">
                    <a:tint val="75000"/>
                  </a:prstClr>
                </a:solidFill>
              </a:rPr>
              <a:t>Arbejdsinkludering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367E56B2-3E38-4453-A5BB-1E670C30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0D84C-EF4E-4675-AC38-C010F8E2B98E}" type="slidenum">
              <a:rPr lang="da-DK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819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>
                <a:latin typeface="Calibri" panose="020F0502020204030204" pitchFamily="34" charset="0"/>
              </a:rPr>
              <a:t>Success factors from projects and other measures aiming to improve life conditions among youth </a:t>
            </a:r>
            <a:endParaRPr lang="sv-SE" sz="2700" b="1" dirty="0">
              <a:latin typeface="Calibri" panose="020F0502020204030204" pitchFamily="34" charset="0"/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674730"/>
          </a:xfrm>
        </p:spPr>
        <p:txBody>
          <a:bodyPr/>
          <a:lstStyle/>
          <a:p>
            <a:r>
              <a:rPr lang="sv-SE" dirty="0" err="1"/>
              <a:t>Youth</a:t>
            </a:r>
            <a:r>
              <a:rPr lang="sv-SE" dirty="0"/>
              <a:t> </a:t>
            </a:r>
            <a:r>
              <a:rPr lang="sv-SE" dirty="0" err="1"/>
              <a:t>perspective</a:t>
            </a:r>
            <a:r>
              <a:rPr lang="sv-SE" dirty="0"/>
              <a:t> and </a:t>
            </a:r>
            <a:r>
              <a:rPr lang="sv-SE" dirty="0" err="1"/>
              <a:t>influence</a:t>
            </a:r>
            <a:endParaRPr lang="sv-SE" dirty="0"/>
          </a:p>
          <a:p>
            <a:r>
              <a:rPr lang="en-US" dirty="0"/>
              <a:t>Multi-professional teams</a:t>
            </a:r>
          </a:p>
          <a:p>
            <a:r>
              <a:rPr lang="en-US" dirty="0"/>
              <a:t>Large and flexible tool-box</a:t>
            </a:r>
            <a:endParaRPr lang="sv-SE" dirty="0"/>
          </a:p>
          <a:p>
            <a:r>
              <a:rPr lang="sv-SE" dirty="0"/>
              <a:t>Approach and </a:t>
            </a:r>
            <a:r>
              <a:rPr lang="en-GB" dirty="0"/>
              <a:t>commitment</a:t>
            </a:r>
          </a:p>
          <a:p>
            <a:r>
              <a:rPr lang="sv-SE" dirty="0" err="1"/>
              <a:t>Holistic</a:t>
            </a:r>
            <a:r>
              <a:rPr lang="sv-SE" dirty="0"/>
              <a:t> </a:t>
            </a:r>
            <a:r>
              <a:rPr lang="sv-SE" dirty="0" err="1"/>
              <a:t>perspective</a:t>
            </a:r>
            <a:endParaRPr lang="sv-SE" dirty="0"/>
          </a:p>
          <a:p>
            <a:r>
              <a:rPr lang="sv-SE" dirty="0" err="1"/>
              <a:t>Individual</a:t>
            </a:r>
            <a:r>
              <a:rPr lang="sv-SE" dirty="0"/>
              <a:t> support</a:t>
            </a:r>
          </a:p>
          <a:p>
            <a:r>
              <a:rPr lang="sv-SE" dirty="0"/>
              <a:t>Focus on </a:t>
            </a:r>
            <a:r>
              <a:rPr lang="sv-SE" dirty="0" err="1"/>
              <a:t>strengths</a:t>
            </a:r>
            <a:r>
              <a:rPr lang="sv-SE" dirty="0"/>
              <a:t> and </a:t>
            </a:r>
            <a:r>
              <a:rPr lang="en-US" dirty="0"/>
              <a:t>possibilities</a:t>
            </a:r>
          </a:p>
          <a:p>
            <a:pPr marL="0" indent="0">
              <a:buNone/>
            </a:pPr>
            <a:endParaRPr lang="en-US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127" y="1369219"/>
            <a:ext cx="3560841" cy="3465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85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269" y="144169"/>
            <a:ext cx="3302894" cy="4896938"/>
          </a:xfrm>
        </p:spPr>
      </p:pic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7D960FED-E38D-4D3F-991D-F77D6956EA72}" type="datetime1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17/11/17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ED0D84C-EF4E-4675-AC38-C010F8E2B98E}" type="slidenum">
              <a:rPr lang="da-DK">
                <a:solidFill>
                  <a:prstClr val="black">
                    <a:tint val="75000"/>
                  </a:prstClr>
                </a:solidFill>
                <a:latin typeface="Calibri"/>
              </a:rPr>
              <a:pPr defTabSz="685800"/>
              <a:t>6</a:t>
            </a:fld>
            <a:endParaRPr lang="da-DK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91729" y="235975"/>
            <a:ext cx="525256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sv-SE" b="1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sv-SE" b="1" dirty="0" err="1">
                <a:solidFill>
                  <a:prstClr val="black"/>
                </a:solidFill>
                <a:latin typeface="Calibri"/>
              </a:rPr>
              <a:t>Youth</a:t>
            </a:r>
            <a:r>
              <a:rPr lang="sv-SE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b="1" dirty="0" err="1">
                <a:solidFill>
                  <a:prstClr val="black"/>
                </a:solidFill>
                <a:latin typeface="Calibri"/>
              </a:rPr>
              <a:t>perspective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:</a:t>
            </a:r>
          </a:p>
          <a:p>
            <a:pPr defTabSz="685800"/>
            <a:endParaRPr lang="sv-SE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sv-SE" dirty="0">
                <a:solidFill>
                  <a:prstClr val="black"/>
                </a:solidFill>
                <a:latin typeface="Calibri"/>
              </a:rPr>
              <a:t>Listen to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young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people</a:t>
            </a:r>
            <a:endParaRPr lang="sv-SE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sv-SE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sv-SE" dirty="0" err="1">
                <a:solidFill>
                  <a:prstClr val="black"/>
                </a:solidFill>
                <a:latin typeface="Calibri"/>
              </a:rPr>
              <a:t>Help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us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find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a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direction</a:t>
            </a:r>
            <a:endParaRPr lang="sv-SE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sv-SE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sv-SE" dirty="0" err="1">
                <a:solidFill>
                  <a:prstClr val="black"/>
                </a:solidFill>
                <a:latin typeface="Calibri"/>
              </a:rPr>
              <a:t>Help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us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to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succeed</a:t>
            </a:r>
            <a:endParaRPr lang="sv-SE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sv-SE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sv-SE" dirty="0" err="1">
                <a:solidFill>
                  <a:prstClr val="black"/>
                </a:solidFill>
                <a:latin typeface="Calibri"/>
              </a:rPr>
              <a:t>What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are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our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rights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and obligations</a:t>
            </a:r>
          </a:p>
          <a:p>
            <a:pPr defTabSz="685800"/>
            <a:endParaRPr lang="sv-SE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sv-SE" dirty="0" err="1">
                <a:solidFill>
                  <a:prstClr val="black"/>
                </a:solidFill>
                <a:latin typeface="Calibri"/>
              </a:rPr>
              <a:t>We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want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to be a part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of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a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context</a:t>
            </a:r>
            <a:endParaRPr lang="sv-SE" dirty="0">
              <a:solidFill>
                <a:prstClr val="black"/>
              </a:solidFill>
              <a:latin typeface="Calibri"/>
            </a:endParaRPr>
          </a:p>
          <a:p>
            <a:pPr defTabSz="685800"/>
            <a:endParaRPr lang="sv-SE" dirty="0">
              <a:solidFill>
                <a:prstClr val="black"/>
              </a:solidFill>
              <a:latin typeface="Calibri"/>
            </a:endParaRPr>
          </a:p>
          <a:p>
            <a:pPr defTabSz="685800"/>
            <a:r>
              <a:rPr lang="sv-SE" dirty="0" err="1">
                <a:solidFill>
                  <a:prstClr val="black"/>
                </a:solidFill>
                <a:latin typeface="Calibri"/>
              </a:rPr>
              <a:t>Treat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us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with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respect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give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us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a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secure</a:t>
            </a:r>
            <a:r>
              <a:rPr lang="sv-SE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dirty="0" err="1">
                <a:solidFill>
                  <a:prstClr val="black"/>
                </a:solidFill>
                <a:latin typeface="Calibri"/>
              </a:rPr>
              <a:t>foundation</a:t>
            </a:r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0458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xmlns="" id="{639FB2C4-3298-4230-A2E2-442E20D90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08" y="532262"/>
            <a:ext cx="8127699" cy="766602"/>
          </a:xfrm>
        </p:spPr>
        <p:txBody>
          <a:bodyPr/>
          <a:lstStyle/>
          <a:p>
            <a:r>
              <a:rPr lang="sv-SE" sz="4500" dirty="0" err="1"/>
              <a:t>Thank</a:t>
            </a:r>
            <a:r>
              <a:rPr lang="sv-SE" sz="4500" dirty="0"/>
              <a:t> </a:t>
            </a:r>
            <a:r>
              <a:rPr lang="sv-SE" sz="4500" dirty="0" err="1"/>
              <a:t>you</a:t>
            </a:r>
            <a:r>
              <a:rPr lang="sv-SE" sz="4500" dirty="0"/>
              <a:t>!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sz="2100" b="0" dirty="0"/>
              <a:t>www.nordicwelfare.org</a:t>
            </a:r>
            <a:br>
              <a:rPr lang="sv-SE" sz="2100" b="0" dirty="0"/>
            </a:br>
            <a:r>
              <a:rPr lang="sv-SE" sz="2100" b="0" dirty="0"/>
              <a:t/>
            </a:r>
            <a:br>
              <a:rPr lang="sv-SE" sz="2100" b="0" dirty="0"/>
            </a:br>
            <a:r>
              <a:rPr lang="sv-SE" sz="2100" b="0" dirty="0"/>
              <a:t>Facebook: Nordens välfärdscenter</a:t>
            </a:r>
            <a:br>
              <a:rPr lang="sv-SE" sz="2100" b="0" dirty="0"/>
            </a:br>
            <a:r>
              <a:rPr lang="sv-SE" sz="2100" b="0" dirty="0"/>
              <a:t/>
            </a:r>
            <a:br>
              <a:rPr lang="sv-SE" sz="2100" b="0" dirty="0"/>
            </a:br>
            <a:r>
              <a:rPr lang="sv-SE" sz="2100" b="0" dirty="0"/>
              <a:t>Twitter: @Nordicwelfare1</a:t>
            </a:r>
            <a:br>
              <a:rPr lang="sv-SE" sz="2100" b="0" dirty="0"/>
            </a:br>
            <a:r>
              <a:rPr lang="sv-SE" sz="2100" b="0" dirty="0"/>
              <a:t/>
            </a:r>
            <a:br>
              <a:rPr lang="sv-SE" sz="2100" b="0" dirty="0"/>
            </a:br>
            <a:r>
              <a:rPr lang="sv-SE" sz="2100" b="0" dirty="0"/>
              <a:t/>
            </a:r>
            <a:br>
              <a:rPr lang="sv-SE" sz="2100" b="0" dirty="0"/>
            </a:br>
            <a:r>
              <a:rPr lang="sv-SE" sz="2000" b="0" dirty="0"/>
              <a:t>Lidija.k-soderlund@nordicwelfare.org</a:t>
            </a:r>
            <a:r>
              <a:rPr lang="sv-SE" sz="1800" b="0" dirty="0"/>
              <a:t/>
            </a:r>
            <a:br>
              <a:rPr lang="sv-SE" sz="1800" b="0" dirty="0"/>
            </a:br>
            <a:r>
              <a:rPr lang="sv-SE" sz="2100" b="0" dirty="0"/>
              <a:t/>
            </a:r>
            <a:br>
              <a:rPr lang="sv-SE" sz="2100" b="0" dirty="0"/>
            </a:br>
            <a:r>
              <a:rPr lang="sv-SE" sz="2100" b="0" dirty="0"/>
              <a:t/>
            </a:r>
            <a:br>
              <a:rPr lang="sv-SE" sz="2100" b="0" dirty="0"/>
            </a:br>
            <a:r>
              <a:rPr lang="sv-SE" sz="2100" b="0" dirty="0"/>
              <a:t/>
            </a:r>
            <a:br>
              <a:rPr lang="sv-SE" sz="2100" b="0" dirty="0"/>
            </a:br>
            <a:r>
              <a:rPr lang="sv-SE" sz="2100" b="0" dirty="0"/>
              <a:t/>
            </a:r>
            <a:br>
              <a:rPr lang="sv-SE" sz="2100" b="0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xmlns="" id="{80A7075C-F907-4C62-B923-D023D1E20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endParaRPr lang="sv-SE" dirty="0">
              <a:latin typeface="Corbel"/>
            </a:endParaRPr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xmlns="" id="{D53681A2-454D-4246-8A51-A652FA838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sv-SE" dirty="0">
              <a:latin typeface="Corbel"/>
            </a:endParaRP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xmlns="" id="{38BC9D4C-309A-449A-A827-13567C6A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5D37B1E-C366-494F-A587-962AD9AABC83}" type="slidenum">
              <a:rPr lang="sv-SE">
                <a:latin typeface="Corbel"/>
              </a:rPr>
              <a:pPr defTabSz="685800"/>
              <a:t>7</a:t>
            </a:fld>
            <a:endParaRPr lang="sv-SE" dirty="0">
              <a:latin typeface="Corbel"/>
            </a:endParaRPr>
          </a:p>
        </p:txBody>
      </p:sp>
      <p:pic>
        <p:nvPicPr>
          <p:cNvPr id="12" name="Platshållare för innehåll 11">
            <a:extLst>
              <a:ext uri="{FF2B5EF4-FFF2-40B4-BE49-F238E27FC236}">
                <a16:creationId xmlns:a16="http://schemas.microsoft.com/office/drawing/2014/main" xmlns="" id="{00E56EFC-4E96-4D16-8B28-1830F0652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565" y="0"/>
            <a:ext cx="4611436" cy="5160856"/>
          </a:xfrm>
        </p:spPr>
      </p:pic>
    </p:spTree>
    <p:extLst>
      <p:ext uri="{BB962C8B-B14F-4D97-AF65-F5344CB8AC3E}">
        <p14:creationId xmlns:p14="http://schemas.microsoft.com/office/powerpoint/2010/main" val="400096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a3e57b22-dcf2-4a52-87be-770900345f74"/>
</p:tagLst>
</file>

<file path=ppt/theme/theme1.xml><?xml version="1.0" encoding="utf-8"?>
<a:theme xmlns:a="http://schemas.openxmlformats.org/drawingml/2006/main" name="PlugIn2.0 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2W 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S2W_framsid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Blank">
  <a:themeElements>
    <a:clrScheme name="NVC">
      <a:dk1>
        <a:srgbClr val="000000"/>
      </a:dk1>
      <a:lt1>
        <a:sysClr val="window" lastClr="FFFFFF"/>
      </a:lt1>
      <a:dk2>
        <a:srgbClr val="BCBDE2"/>
      </a:dk2>
      <a:lt2>
        <a:srgbClr val="FFF0BE"/>
      </a:lt2>
      <a:accent1>
        <a:srgbClr val="385988"/>
      </a:accent1>
      <a:accent2>
        <a:srgbClr val="006EB6"/>
      </a:accent2>
      <a:accent3>
        <a:srgbClr val="ADCFF1"/>
      </a:accent3>
      <a:accent4>
        <a:srgbClr val="F42941"/>
      </a:accent4>
      <a:accent5>
        <a:srgbClr val="FBA9B3"/>
      </a:accent5>
      <a:accent6>
        <a:srgbClr val="FDCF41"/>
      </a:accent6>
      <a:hlink>
        <a:srgbClr val="006EB6"/>
      </a:hlink>
      <a:folHlink>
        <a:srgbClr val="ADCFF1"/>
      </a:folHlink>
    </a:clrScheme>
    <a:fontScheme name="NVC">
      <a:majorFont>
        <a:latin typeface="Corbel"/>
        <a:ea typeface=""/>
        <a:cs typeface=""/>
      </a:majorFont>
      <a:minorFont>
        <a:latin typeface="Corbe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800" dirty="0" err="1" smtClean="0">
            <a:solidFill>
              <a:srgbClr val="006EB6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NVC PowerPoint mall SE vit förstasida" id="{5EF1CCDF-C0FE-479F-963D-AE506929AFA6}" vid="{377E4A6A-0C42-4488-A6E7-A978B40A686A}"/>
    </a:ext>
  </a:extLst>
</a:theme>
</file>

<file path=ppt/theme/theme7.xml><?xml version="1.0" encoding="utf-8"?>
<a:theme xmlns:a="http://schemas.openxmlformats.org/drawingml/2006/main" name="Brugerdefineret design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6208</TotalTime>
  <Words>159</Words>
  <Application>Microsoft Macintosh PowerPoint</Application>
  <PresentationFormat>On-screen Show (16:9)</PresentationFormat>
  <Paragraphs>40</Paragraphs>
  <Slides>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PlugIn2.0 bg</vt:lpstr>
      <vt:lpstr>S2W bg</vt:lpstr>
      <vt:lpstr>Tack</vt:lpstr>
      <vt:lpstr>S2W_framsida</vt:lpstr>
      <vt:lpstr>4_Office-tema</vt:lpstr>
      <vt:lpstr>Blank</vt:lpstr>
      <vt:lpstr>Brugerdefineret design</vt:lpstr>
      <vt:lpstr>Office-tema</vt:lpstr>
      <vt:lpstr>Current knowledge  about Nordic  welfare issues</vt:lpstr>
      <vt:lpstr>NEETs, projects and measures: Baltic Sea Region in the European Social Fund Flagship School to work   – Integrating NEETs </vt:lpstr>
      <vt:lpstr>PowerPoint Presentation</vt:lpstr>
      <vt:lpstr>PowerPoint Presentation</vt:lpstr>
      <vt:lpstr>Success factors from projects and other measures aiming to improve life conditions among youth </vt:lpstr>
      <vt:lpstr>PowerPoint Presentation</vt:lpstr>
      <vt:lpstr>Thank you!  www.nordicwelfare.org  Facebook: Nordens välfärdscenter  Twitter: @Nordicwelfare1   Lidija.k-soderlund@nordicwelfare.org       </vt:lpstr>
    </vt:vector>
  </TitlesOfParts>
  <Company>Advant Produktionsbyrå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Heidie Steiness</dc:creator>
  <cp:lastModifiedBy>Heidi Paabort</cp:lastModifiedBy>
  <cp:revision>290</cp:revision>
  <dcterms:created xsi:type="dcterms:W3CDTF">2015-10-26T13:12:44Z</dcterms:created>
  <dcterms:modified xsi:type="dcterms:W3CDTF">2017-11-17T08:48:40Z</dcterms:modified>
</cp:coreProperties>
</file>